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508" r:id="rId5"/>
    <p:sldId id="643" r:id="rId6"/>
    <p:sldId id="644" r:id="rId7"/>
    <p:sldId id="645" r:id="rId8"/>
    <p:sldId id="646" r:id="rId9"/>
    <p:sldId id="648" r:id="rId10"/>
    <p:sldId id="649" r:id="rId11"/>
    <p:sldId id="650" r:id="rId12"/>
    <p:sldId id="651" r:id="rId13"/>
    <p:sldId id="652" r:id="rId14"/>
    <p:sldId id="274" r:id="rId15"/>
    <p:sldId id="295"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AF528B4-3236-4932-8EE9-F09D92C1CE7D}">
          <p14:sldIdLst>
            <p14:sldId id="256"/>
            <p14:sldId id="508"/>
            <p14:sldId id="643"/>
            <p14:sldId id="644"/>
            <p14:sldId id="645"/>
            <p14:sldId id="646"/>
            <p14:sldId id="648"/>
            <p14:sldId id="649"/>
            <p14:sldId id="650"/>
            <p14:sldId id="651"/>
            <p14:sldId id="652"/>
            <p14:sldId id="274"/>
            <p14:sldId id="295"/>
          </p14:sldIdLst>
        </p14:section>
      </p14:sectionLst>
    </p:ext>
    <p:ext uri="{EFAFB233-063F-42B5-8137-9DF3F51BA10A}">
      <p15:sldGuideLst xmlns:p15="http://schemas.microsoft.com/office/powerpoint/2012/main">
        <p15:guide id="1" orient="horz" pos="1476" userDrawn="1">
          <p15:clr>
            <a:srgbClr val="A4A3A4"/>
          </p15:clr>
        </p15:guide>
        <p15:guide id="2" pos="6788" userDrawn="1">
          <p15:clr>
            <a:srgbClr val="A4A3A4"/>
          </p15:clr>
        </p15:guide>
        <p15:guide id="3" pos="4275" userDrawn="1">
          <p15:clr>
            <a:srgbClr val="A4A3A4"/>
          </p15:clr>
        </p15:guide>
        <p15:guide id="4" pos="7160" userDrawn="1">
          <p15:clr>
            <a:srgbClr val="A4A3A4"/>
          </p15:clr>
        </p15:guide>
        <p15:guide id="5" pos="710" userDrawn="1">
          <p15:clr>
            <a:srgbClr val="A4A3A4"/>
          </p15:clr>
        </p15:guide>
        <p15:guide id="6" pos="3362" userDrawn="1">
          <p15:clr>
            <a:srgbClr val="A4A3A4"/>
          </p15:clr>
        </p15:guide>
        <p15:guide id="7" pos="6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731"/>
    <a:srgbClr val="FFC000"/>
    <a:srgbClr val="66FFFF"/>
    <a:srgbClr val="C22C2D"/>
    <a:srgbClr val="FF6600"/>
    <a:srgbClr val="E0E0E5"/>
    <a:srgbClr val="FFE8CB"/>
    <a:srgbClr val="FFF2CC"/>
    <a:srgbClr val="FFF4E7"/>
    <a:srgbClr val="1C7A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5878" autoAdjust="0"/>
  </p:normalViewPr>
  <p:slideViewPr>
    <p:cSldViewPr>
      <p:cViewPr varScale="1">
        <p:scale>
          <a:sx n="78" d="100"/>
          <a:sy n="78" d="100"/>
        </p:scale>
        <p:origin x="802" y="72"/>
      </p:cViewPr>
      <p:guideLst>
        <p:guide orient="horz" pos="1476"/>
        <p:guide pos="6788"/>
        <p:guide pos="4275"/>
        <p:guide pos="7160"/>
        <p:guide pos="710"/>
        <p:guide pos="3362"/>
        <p:guide pos="690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8E418-0B31-4A75-AEF7-45EC4E1362F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A43ADB-C279-4221-97E6-A4FCC2C6CFC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AA43ADB-C279-4221-97E6-A4FCC2C6CFC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6.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7" Type="http://schemas.openxmlformats.org/officeDocument/2006/relationships/image" Target="../media/image9.jpe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microsoft.com/office/2007/relationships/hdphoto" Target="../media/image5.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封面">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a:stretch>
            <a:fillRect/>
          </a:stretch>
        </p:blipFill>
        <p:spPr>
          <a:xfrm>
            <a:off x="0" y="0"/>
            <a:ext cx="12192000" cy="6858000"/>
          </a:xfrm>
          <a:prstGeom prst="rect">
            <a:avLst/>
          </a:prstGeom>
        </p:spPr>
      </p:pic>
      <p:sp>
        <p:nvSpPr>
          <p:cNvPr id="20" name="矩形 19"/>
          <p:cNvSpPr/>
          <p:nvPr userDrawn="1"/>
        </p:nvSpPr>
        <p:spPr>
          <a:xfrm flipH="1">
            <a:off x="0" y="0"/>
            <a:ext cx="12191996" cy="6858000"/>
          </a:xfrm>
          <a:prstGeom prst="rect">
            <a:avLst/>
          </a:prstGeom>
          <a:gradFill>
            <a:gsLst>
              <a:gs pos="40000">
                <a:srgbClr val="6B7A90">
                  <a:alpha val="23000"/>
                </a:srgbClr>
              </a:gs>
              <a:gs pos="72100">
                <a:srgbClr val="041D40">
                  <a:alpha val="80000"/>
                </a:srgbClr>
              </a:gs>
              <a:gs pos="100000">
                <a:schemeClr val="tx1">
                  <a:alpha val="73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思源黑体 CN Bold" panose="020B0800000000000000" pitchFamily="34" charset="-122"/>
                <a:ea typeface="思源黑体 CN Bold" panose="020B0800000000000000" pitchFamily="34" charset="-122"/>
              </a:defRPr>
            </a:lvl1pPr>
          </a:lstStyle>
          <a:p>
            <a:pPr marL="0" lvl="0"/>
            <a:r>
              <a:rPr lang="zh-CN" altLang="en-US" dirty="0"/>
              <a:t>单击此处编辑母版标题样式</a:t>
            </a:r>
            <a:endParaRPr lang="zh-CN" altLang="en-US" dirty="0"/>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内容占位符 4"/>
          <p:cNvSpPr>
            <a:spLocks noGrp="1"/>
          </p:cNvSpPr>
          <p:nvPr>
            <p:ph sz="quarter" idx="10" hasCustomPrompt="1"/>
          </p:nvPr>
        </p:nvSpPr>
        <p:spPr>
          <a:xfrm>
            <a:off x="1623222" y="4264249"/>
            <a:ext cx="4857373" cy="452438"/>
          </a:xfrm>
          <a:prstGeom prst="rect">
            <a:avLst/>
          </a:prstGeom>
        </p:spPr>
        <p:txBody>
          <a:bodyP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请在此处填入导师姓名</a:t>
            </a:r>
            <a:r>
              <a:rPr lang="en-US" altLang="zh-CN" dirty="0"/>
              <a:t>/</a:t>
            </a:r>
            <a:r>
              <a:rPr lang="zh-CN" altLang="en-US" dirty="0"/>
              <a:t>昵称</a:t>
            </a:r>
            <a:endParaRPr lang="zh-CN" altLang="en-US" dirty="0"/>
          </a:p>
        </p:txBody>
      </p:sp>
      <p:pic>
        <p:nvPicPr>
          <p:cNvPr id="13" name="图片 12"/>
          <p:cNvPicPr>
            <a:picLocks noChangeAspect="1"/>
          </p:cNvPicPr>
          <p:nvPr userDrawn="1"/>
        </p:nvPicPr>
        <p:blipFill>
          <a:blip r:embed="rId3" cstate="screen"/>
          <a:stretch>
            <a:fillRect/>
          </a:stretch>
        </p:blipFill>
        <p:spPr>
          <a:xfrm>
            <a:off x="330208" y="340913"/>
            <a:ext cx="1828799" cy="76290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2_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结语">
    <p:spTree>
      <p:nvGrpSpPr>
        <p:cNvPr id="1" name=""/>
        <p:cNvGrpSpPr/>
        <p:nvPr/>
      </p:nvGrpSpPr>
      <p:grpSpPr>
        <a:xfrm>
          <a:off x="0" y="0"/>
          <a:ext cx="0" cy="0"/>
          <a:chOff x="0" y="0"/>
          <a:chExt cx="0" cy="0"/>
        </a:xfrm>
      </p:grpSpPr>
      <p:grpSp>
        <p:nvGrpSpPr>
          <p:cNvPr id="7" name="组合 6"/>
          <p:cNvGrpSpPr/>
          <p:nvPr userDrawn="1"/>
        </p:nvGrpSpPr>
        <p:grpSpPr>
          <a:xfrm>
            <a:off x="-968831" y="0"/>
            <a:ext cx="14538962" cy="7848600"/>
            <a:chOff x="-929642" y="0"/>
            <a:chExt cx="14538962" cy="7848600"/>
          </a:xfrm>
        </p:grpSpPr>
        <p:pic>
          <p:nvPicPr>
            <p:cNvPr id="8" name="图片 7"/>
            <p:cNvPicPr>
              <a:picLocks noChangeAspect="1"/>
            </p:cNvPicPr>
            <p:nvPr/>
          </p:nvPicPr>
          <p:blipFill rotWithShape="1">
            <a:blip r:embed="rId2"/>
            <a:srcRect/>
            <a:stretch>
              <a:fillRect/>
            </a:stretch>
          </p:blipFill>
          <p:spPr>
            <a:xfrm>
              <a:off x="-929642" y="0"/>
              <a:ext cx="14538961" cy="1152366"/>
            </a:xfrm>
            <a:prstGeom prst="rect">
              <a:avLst/>
            </a:prstGeom>
          </p:spPr>
        </p:pic>
        <p:pic>
          <p:nvPicPr>
            <p:cNvPr id="9" name="图片 8"/>
            <p:cNvPicPr>
              <a:picLocks noChangeAspect="1"/>
            </p:cNvPicPr>
            <p:nvPr/>
          </p:nvPicPr>
          <p:blipFill>
            <a:blip r:embed="rId3"/>
            <a:stretch>
              <a:fillRect/>
            </a:stretch>
          </p:blipFill>
          <p:spPr>
            <a:xfrm>
              <a:off x="-929641" y="990600"/>
              <a:ext cx="14538961" cy="6858000"/>
            </a:xfrm>
            <a:prstGeom prst="rect">
              <a:avLst/>
            </a:prstGeom>
          </p:spPr>
        </p:pic>
      </p:grpSp>
      <p:grpSp>
        <p:nvGrpSpPr>
          <p:cNvPr id="2" name="组合 1"/>
          <p:cNvGrpSpPr/>
          <p:nvPr userDrawn="1"/>
        </p:nvGrpSpPr>
        <p:grpSpPr>
          <a:xfrm>
            <a:off x="3000000" y="955306"/>
            <a:ext cx="6192001" cy="18000"/>
            <a:chOff x="3638754" y="955306"/>
            <a:chExt cx="6192001" cy="18000"/>
          </a:xfrm>
        </p:grpSpPr>
        <p:sp>
          <p:nvSpPr>
            <p:cNvPr id="12" name="Rectangle 5"/>
            <p:cNvSpPr/>
            <p:nvPr/>
          </p:nvSpPr>
          <p:spPr>
            <a:xfrm>
              <a:off x="6734755"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3" name="Rectangle 5"/>
            <p:cNvSpPr/>
            <p:nvPr/>
          </p:nvSpPr>
          <p:spPr>
            <a:xfrm flipH="1">
              <a:off x="3638754"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grpSp>
      <p:sp>
        <p:nvSpPr>
          <p:cNvPr id="14" name="内容占位符 3"/>
          <p:cNvSpPr>
            <a:spLocks noGrp="1"/>
          </p:cNvSpPr>
          <p:nvPr>
            <p:ph sz="quarter" idx="12"/>
          </p:nvPr>
        </p:nvSpPr>
        <p:spPr>
          <a:xfrm>
            <a:off x="4798501" y="1558903"/>
            <a:ext cx="2610975" cy="830997"/>
          </a:xfrm>
          <a:prstGeom prst="rect">
            <a:avLst/>
          </a:prstGeom>
        </p:spPr>
        <p:txBody>
          <a:bodyPr wrap="square">
            <a:spAutoFit/>
          </a:bodyPr>
          <a:lstStyle>
            <a:lvl1pPr marL="0" indent="0" algn="ctr">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结束页">
    <p:spTree>
      <p:nvGrpSpPr>
        <p:cNvPr id="1" name=""/>
        <p:cNvGrpSpPr/>
        <p:nvPr/>
      </p:nvGrpSpPr>
      <p:grpSpPr>
        <a:xfrm>
          <a:off x="0" y="0"/>
          <a:ext cx="0" cy="0"/>
          <a:chOff x="0" y="0"/>
          <a:chExt cx="0" cy="0"/>
        </a:xfrm>
      </p:grpSpPr>
      <p:grpSp>
        <p:nvGrpSpPr>
          <p:cNvPr id="3" name="组合 2"/>
          <p:cNvGrpSpPr/>
          <p:nvPr/>
        </p:nvGrpSpPr>
        <p:grpSpPr>
          <a:xfrm>
            <a:off x="-929642" y="0"/>
            <a:ext cx="14538962" cy="7894320"/>
            <a:chOff x="-929642" y="0"/>
            <a:chExt cx="14538962" cy="7894320"/>
          </a:xfrm>
        </p:grpSpPr>
        <p:pic>
          <p:nvPicPr>
            <p:cNvPr id="4" name="图片 3"/>
            <p:cNvPicPr>
              <a:picLocks noChangeAspect="1"/>
            </p:cNvPicPr>
            <p:nvPr/>
          </p:nvPicPr>
          <p:blipFill>
            <a:blip r:embed="rId2"/>
            <a:stretch>
              <a:fillRect/>
            </a:stretch>
          </p:blipFill>
          <p:spPr>
            <a:xfrm>
              <a:off x="-929641" y="1036320"/>
              <a:ext cx="14538961" cy="6858000"/>
            </a:xfrm>
            <a:prstGeom prst="rect">
              <a:avLst/>
            </a:prstGeom>
          </p:spPr>
        </p:pic>
        <p:grpSp>
          <p:nvGrpSpPr>
            <p:cNvPr id="5" name="组合 4"/>
            <p:cNvGrpSpPr/>
            <p:nvPr/>
          </p:nvGrpSpPr>
          <p:grpSpPr>
            <a:xfrm>
              <a:off x="2280237" y="1834991"/>
              <a:ext cx="9164028" cy="2283345"/>
              <a:chOff x="3104477" y="1628775"/>
              <a:chExt cx="9164028" cy="2283345"/>
            </a:xfrm>
          </p:grpSpPr>
          <p:grpSp>
            <p:nvGrpSpPr>
              <p:cNvPr id="7" name="组合 6"/>
              <p:cNvGrpSpPr/>
              <p:nvPr/>
            </p:nvGrpSpPr>
            <p:grpSpPr>
              <a:xfrm>
                <a:off x="6096000" y="1628775"/>
                <a:ext cx="6172505" cy="2283345"/>
                <a:chOff x="-286276" y="4205489"/>
                <a:chExt cx="5744888" cy="2125160"/>
              </a:xfrm>
            </p:grpSpPr>
            <p:pic>
              <p:nvPicPr>
                <p:cNvPr id="14" name="图片 13"/>
                <p:cNvPicPr>
                  <a:picLocks noChangeAspect="1"/>
                </p:cNvPicPr>
                <p:nvPr/>
              </p:nvPicPr>
              <p:blipFill>
                <a:blip r:embed="rId3"/>
                <a:stretch>
                  <a:fillRect/>
                </a:stretch>
              </p:blipFill>
              <p:spPr>
                <a:xfrm>
                  <a:off x="716809" y="4205489"/>
                  <a:ext cx="1583546" cy="1583546"/>
                </a:xfrm>
                <a:prstGeom prst="rect">
                  <a:avLst/>
                </a:prstGeom>
                <a:effectLst>
                  <a:outerShdw blurRad="241300" dist="38100" dir="2700000" sx="102000" sy="102000" algn="tl" rotWithShape="0">
                    <a:prstClr val="black">
                      <a:alpha val="40000"/>
                    </a:prstClr>
                  </a:outerShdw>
                </a:effectLst>
              </p:spPr>
            </p:pic>
            <p:sp>
              <p:nvSpPr>
                <p:cNvPr id="15" name="圆角矩形 17"/>
                <p:cNvSpPr/>
                <p:nvPr/>
              </p:nvSpPr>
              <p:spPr>
                <a:xfrm>
                  <a:off x="-286276"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公众号</a:t>
                  </a:r>
                  <a:endParaRPr lang="zh-CN" altLang="en-US" b="1" kern="0" spc="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7" name="圆角矩形 17"/>
                <p:cNvSpPr/>
                <p:nvPr/>
              </p:nvSpPr>
              <p:spPr>
                <a:xfrm>
                  <a:off x="1868894"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客服微信</a:t>
                  </a:r>
                  <a:endParaRPr lang="zh-CN" altLang="en-US" b="1" kern="0" spc="4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3104477" y="2166615"/>
                <a:ext cx="3873859" cy="1526187"/>
                <a:chOff x="608286" y="2373994"/>
                <a:chExt cx="3873859" cy="1526187"/>
              </a:xfrm>
            </p:grpSpPr>
            <p:sp>
              <p:nvSpPr>
                <p:cNvPr id="12" name="文本框 11"/>
                <p:cNvSpPr txBox="1"/>
                <p:nvPr/>
              </p:nvSpPr>
              <p:spPr>
                <a:xfrm>
                  <a:off x="608286" y="2373994"/>
                  <a:ext cx="3734147" cy="1526187"/>
                </a:xfrm>
                <a:prstGeom prst="rect">
                  <a:avLst/>
                </a:prstGeom>
                <a:noFill/>
              </p:spPr>
              <p:txBody>
                <a:bodyPr wrap="square" rtlCol="0">
                  <a:spAutoFit/>
                </a:bodyPr>
                <a:lstStyle/>
                <a:p>
                  <a:pPr>
                    <a:lnSpc>
                      <a:spcPct val="150000"/>
                    </a:lnSpc>
                  </a:pPr>
                  <a:r>
                    <a:rPr lang="zh-CN" altLang="en-US" sz="1600" dirty="0">
                      <a:solidFill>
                        <a:schemeClr val="bg1"/>
                      </a:solidFill>
                    </a:rPr>
                    <a:t>联系我们：</a:t>
                  </a:r>
                  <a:endParaRPr lang="en-US" altLang="zh-CN" sz="1600" dirty="0">
                    <a:solidFill>
                      <a:schemeClr val="bg1"/>
                    </a:solidFill>
                  </a:endParaRPr>
                </a:p>
                <a:p>
                  <a:pPr>
                    <a:lnSpc>
                      <a:spcPct val="150000"/>
                    </a:lnSpc>
                  </a:pPr>
                  <a:r>
                    <a:rPr lang="zh-CN" altLang="en-US" sz="1600" dirty="0">
                      <a:solidFill>
                        <a:schemeClr val="bg1"/>
                      </a:solidFill>
                    </a:rPr>
                    <a:t>电话：</a:t>
                  </a:r>
                  <a:r>
                    <a:rPr lang="en-US" altLang="zh-CN" sz="1600" dirty="0">
                      <a:solidFill>
                        <a:schemeClr val="bg1"/>
                      </a:solidFill>
                    </a:rPr>
                    <a:t>18001992849</a:t>
                  </a:r>
                  <a:endParaRPr lang="en-US" altLang="zh-CN" sz="1600" dirty="0">
                    <a:solidFill>
                      <a:schemeClr val="bg1"/>
                    </a:solidFill>
                  </a:endParaRPr>
                </a:p>
                <a:p>
                  <a:pPr>
                    <a:lnSpc>
                      <a:spcPct val="150000"/>
                    </a:lnSpc>
                  </a:pPr>
                  <a:r>
                    <a:rPr lang="zh-CN" altLang="en-US" sz="1600" dirty="0">
                      <a:solidFill>
                        <a:schemeClr val="bg1"/>
                      </a:solidFill>
                    </a:rPr>
                    <a:t>邮箱：</a:t>
                  </a:r>
                  <a:r>
                    <a:rPr lang="en-US" altLang="zh-CN" sz="1600" dirty="0">
                      <a:solidFill>
                        <a:schemeClr val="bg1"/>
                      </a:solidFill>
                    </a:rPr>
                    <a:t> </a:t>
                  </a:r>
                  <a:endParaRPr lang="en-US" altLang="zh-CN" sz="1600" dirty="0">
                    <a:solidFill>
                      <a:schemeClr val="bg1"/>
                    </a:solidFill>
                  </a:endParaRPr>
                </a:p>
                <a:p>
                  <a:pPr>
                    <a:lnSpc>
                      <a:spcPct val="150000"/>
                    </a:lnSpc>
                  </a:pPr>
                  <a:r>
                    <a:rPr lang="en-US" altLang="zh-CN" sz="1600" dirty="0">
                      <a:solidFill>
                        <a:schemeClr val="bg1"/>
                      </a:solidFill>
                    </a:rPr>
                    <a:t>Q </a:t>
                  </a:r>
                  <a:r>
                    <a:rPr lang="en-US" altLang="zh-CN" sz="1600" dirty="0" err="1">
                      <a:solidFill>
                        <a:schemeClr val="bg1"/>
                      </a:solidFill>
                    </a:rPr>
                    <a:t>Q</a:t>
                  </a:r>
                  <a:r>
                    <a:rPr lang="zh-CN" altLang="en-US" sz="1600" dirty="0">
                      <a:solidFill>
                        <a:schemeClr val="bg1"/>
                      </a:solidFill>
                    </a:rPr>
                    <a:t>： </a:t>
                  </a:r>
                  <a:r>
                    <a:rPr lang="en-US" altLang="zh-CN" sz="1600" dirty="0">
                      <a:solidFill>
                        <a:schemeClr val="bg1"/>
                      </a:solidFill>
                    </a:rPr>
                    <a:t>2677693114</a:t>
                  </a:r>
                  <a:endParaRPr lang="en-US" altLang="zh-CN" sz="1600" dirty="0">
                    <a:solidFill>
                      <a:schemeClr val="bg1"/>
                    </a:solidFill>
                  </a:endParaRPr>
                </a:p>
              </p:txBody>
            </p:sp>
            <p:sp>
              <p:nvSpPr>
                <p:cNvPr id="13" name="Content Placeholder 2"/>
                <p:cNvSpPr txBox="1"/>
                <p:nvPr/>
              </p:nvSpPr>
              <p:spPr>
                <a:xfrm>
                  <a:off x="1207434" y="3081813"/>
                  <a:ext cx="3274711" cy="485949"/>
                </a:xfr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lt1"/>
                      </a:solidFill>
                      <a:latin typeface="+mn-lt"/>
                      <a:ea typeface="+mn-ea"/>
                      <a:cs typeface="+mn-cs"/>
                    </a:defRPr>
                  </a:lvl9pPr>
                </a:lstStyle>
                <a:p>
                  <a:pPr marL="0" indent="0">
                    <a:lnSpc>
                      <a:spcPct val="130000"/>
                    </a:lnSpc>
                    <a:buNone/>
                  </a:pPr>
                  <a:r>
                    <a:rPr lang="en-US" altLang="zh-CN" sz="1800" kern="0" spc="100" dirty="0">
                      <a:solidFill>
                        <a:schemeClr val="bg1"/>
                      </a:solidFill>
                      <a:latin typeface="微软雅黑" panose="020B0503020204020204" pitchFamily="34" charset="-122"/>
                      <a:ea typeface="微软雅黑" panose="020B0503020204020204" pitchFamily="34" charset="-122"/>
                    </a:rPr>
                    <a:t>service@deepshare.net</a:t>
                  </a:r>
                  <a:endParaRPr lang="en-US" altLang="zh-CN" sz="1800" kern="0" spc="100" dirty="0">
                    <a:solidFill>
                      <a:schemeClr val="bg1"/>
                    </a:solidFill>
                    <a:latin typeface="微软雅黑" panose="020B0503020204020204" pitchFamily="34" charset="-122"/>
                    <a:ea typeface="微软雅黑" panose="020B0503020204020204" pitchFamily="34" charset="-122"/>
                  </a:endParaRPr>
                </a:p>
              </p:txBody>
            </p:sp>
          </p:grpSp>
        </p:grpSp>
        <p:pic>
          <p:nvPicPr>
            <p:cNvPr id="6" name="图片 5"/>
            <p:cNvPicPr>
              <a:picLocks noChangeAspect="1"/>
            </p:cNvPicPr>
            <p:nvPr/>
          </p:nvPicPr>
          <p:blipFill rotWithShape="1">
            <a:blip r:embed="rId4"/>
            <a:srcRect/>
            <a:stretch>
              <a:fillRect/>
            </a:stretch>
          </p:blipFill>
          <p:spPr>
            <a:xfrm>
              <a:off x="-929642" y="0"/>
              <a:ext cx="14538961" cy="1152366"/>
            </a:xfrm>
            <a:prstGeom prst="rect">
              <a:avLst/>
            </a:prstGeom>
          </p:spPr>
        </p:pic>
      </p:grpSp>
      <p:pic>
        <p:nvPicPr>
          <p:cNvPr id="9" name="图片 8"/>
          <p:cNvPicPr>
            <a:picLocks noChangeAspect="1"/>
          </p:cNvPicPr>
          <p:nvPr userDrawn="1"/>
        </p:nvPicPr>
        <p:blipFill>
          <a:blip r:embed="rId5" cstate="screen"/>
          <a:stretch>
            <a:fillRect/>
          </a:stretch>
        </p:blipFill>
        <p:spPr>
          <a:xfrm>
            <a:off x="8665099" y="1834991"/>
            <a:ext cx="1701416" cy="1701416"/>
          </a:xfrm>
          <a:prstGeom prst="rect">
            <a:avLst/>
          </a:prstGeom>
        </p:spPr>
      </p:pic>
      <p:pic>
        <p:nvPicPr>
          <p:cNvPr id="16" name="图片 15"/>
          <p:cNvPicPr>
            <a:picLocks noChangeAspect="1"/>
          </p:cNvPicPr>
          <p:nvPr userDrawn="1"/>
        </p:nvPicPr>
        <p:blipFill>
          <a:blip r:embed="rId6" cstate="screen"/>
          <a:stretch>
            <a:fillRect/>
          </a:stretch>
        </p:blipFill>
        <p:spPr>
          <a:xfrm>
            <a:off x="2192305" y="1735057"/>
            <a:ext cx="1619532" cy="67560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p:cSld name="结束页 0">
    <p:spTree>
      <p:nvGrpSpPr>
        <p:cNvPr id="1" name=""/>
        <p:cNvGrpSpPr/>
        <p:nvPr/>
      </p:nvGrpSpPr>
      <p:grpSpPr>
        <a:xfrm>
          <a:off x="0" y="0"/>
          <a:ext cx="0" cy="0"/>
          <a:chOff x="0" y="0"/>
          <a:chExt cx="0" cy="0"/>
        </a:xfrm>
      </p:grpSpPr>
      <p:grpSp>
        <p:nvGrpSpPr>
          <p:cNvPr id="337" name="组合 2"/>
          <p:cNvGrpSpPr/>
          <p:nvPr/>
        </p:nvGrpSpPr>
        <p:grpSpPr>
          <a:xfrm>
            <a:off x="-929651" y="-17"/>
            <a:ext cx="14538990" cy="7894347"/>
            <a:chOff x="0" y="-1"/>
            <a:chExt cx="14538987" cy="7894345"/>
          </a:xfrm>
        </p:grpSpPr>
        <p:pic>
          <p:nvPicPr>
            <p:cNvPr id="329" name="图片 3" descr="图片 3"/>
            <p:cNvPicPr>
              <a:picLocks noChangeAspect="1"/>
            </p:cNvPicPr>
            <p:nvPr/>
          </p:nvPicPr>
          <p:blipFill>
            <a:blip r:embed="rId2"/>
            <a:stretch>
              <a:fillRect/>
            </a:stretch>
          </p:blipFill>
          <p:spPr>
            <a:xfrm>
              <a:off x="1" y="1036323"/>
              <a:ext cx="14538987" cy="6858022"/>
            </a:xfrm>
            <a:prstGeom prst="rect">
              <a:avLst/>
            </a:prstGeom>
            <a:ln w="12700" cap="flat">
              <a:noFill/>
              <a:miter lim="400000"/>
              <a:headEnd/>
              <a:tailEnd/>
            </a:ln>
            <a:effectLst/>
          </p:spPr>
        </p:pic>
        <p:grpSp>
          <p:nvGrpSpPr>
            <p:cNvPr id="335" name="组合 4"/>
            <p:cNvGrpSpPr/>
            <p:nvPr/>
          </p:nvGrpSpPr>
          <p:grpSpPr>
            <a:xfrm>
              <a:off x="3209868" y="1834977"/>
              <a:ext cx="9139856" cy="2239778"/>
              <a:chOff x="-1" y="-1"/>
              <a:chExt cx="9139854" cy="2239776"/>
            </a:xfrm>
          </p:grpSpPr>
          <p:grpSp>
            <p:nvGrpSpPr>
              <p:cNvPr id="333" name="组合 6"/>
              <p:cNvGrpSpPr/>
              <p:nvPr/>
            </p:nvGrpSpPr>
            <p:grpSpPr>
              <a:xfrm>
                <a:off x="3015745" y="-2"/>
                <a:ext cx="6124109" cy="2239777"/>
                <a:chOff x="-1" y="0"/>
                <a:chExt cx="6124108" cy="2239776"/>
              </a:xfrm>
            </p:grpSpPr>
            <p:pic>
              <p:nvPicPr>
                <p:cNvPr id="330" name="图片 13" descr="图片 13"/>
                <p:cNvPicPr>
                  <a:picLocks noChangeAspect="1"/>
                </p:cNvPicPr>
                <p:nvPr/>
              </p:nvPicPr>
              <p:blipFill>
                <a:blip r:embed="rId3"/>
                <a:stretch>
                  <a:fillRect/>
                </a:stretch>
              </p:blipFill>
              <p:spPr>
                <a:xfrm>
                  <a:off x="1053534" y="-1"/>
                  <a:ext cx="1701437" cy="1701456"/>
                </a:xfrm>
                <a:prstGeom prst="rect">
                  <a:avLst/>
                </a:prstGeom>
                <a:ln w="12700" cap="flat">
                  <a:noFill/>
                  <a:miter lim="400000"/>
                  <a:headEnd/>
                  <a:tailEnd/>
                </a:ln>
                <a:effectLst>
                  <a:outerShdw blurRad="241300" dist="38100" dir="2700000" rotWithShape="0">
                    <a:srgbClr val="000000">
                      <a:alpha val="40000"/>
                    </a:srgbClr>
                  </a:outerShdw>
                </a:effectLst>
              </p:spPr>
            </p:pic>
            <p:sp>
              <p:nvSpPr>
                <p:cNvPr id="331" name="圆角矩形 17"/>
                <p:cNvSpPr txBox="1"/>
                <p:nvPr/>
              </p:nvSpPr>
              <p:spPr>
                <a:xfrm>
                  <a:off x="-2" y="1830839"/>
                  <a:ext cx="3808505" cy="408937"/>
                </a:xfrm>
                <a:prstGeom prst="rect">
                  <a:avLst/>
                </a:prstGeom>
                <a:noFill/>
                <a:ln w="12700" cap="flat">
                  <a:noFill/>
                  <a:miter lim="400000"/>
                </a:ln>
                <a:effectLst/>
              </p:spPr>
              <p:txBody>
                <a:bodyPr wrap="square" lIns="45718" tIns="45718" rIns="45718" bIns="45718" numCol="1" anchor="ctr">
                  <a:spAutoFit/>
                </a:bodyPr>
                <a:lstStyle>
                  <a:lvl1pPr algn="ctr">
                    <a:lnSpc>
                      <a:spcPct val="130000"/>
                    </a:lnSpc>
                    <a:defRPr b="1" spc="400">
                      <a:solidFill>
                        <a:srgbClr val="F2F2F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公众号</a:t>
                  </a:r>
                </a:p>
              </p:txBody>
            </p:sp>
            <p:sp>
              <p:nvSpPr>
                <p:cNvPr id="332" name="圆角矩形 17"/>
                <p:cNvSpPr txBox="1"/>
                <p:nvPr/>
              </p:nvSpPr>
              <p:spPr>
                <a:xfrm>
                  <a:off x="2315602" y="1830839"/>
                  <a:ext cx="3808506" cy="408937"/>
                </a:xfrm>
                <a:prstGeom prst="rect">
                  <a:avLst/>
                </a:prstGeom>
                <a:noFill/>
                <a:ln w="12700" cap="flat">
                  <a:noFill/>
                  <a:miter lim="400000"/>
                </a:ln>
                <a:effectLst/>
              </p:spPr>
              <p:txBody>
                <a:bodyPr wrap="square" lIns="45718" tIns="45718" rIns="45718" bIns="45718" numCol="1" anchor="ctr">
                  <a:spAutoFit/>
                </a:bodyPr>
                <a:lstStyle>
                  <a:lvl1pPr algn="ctr">
                    <a:lnSpc>
                      <a:spcPct val="130000"/>
                    </a:lnSpc>
                    <a:defRPr b="1" spc="400">
                      <a:solidFill>
                        <a:srgbClr val="F2F2F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客服微信</a:t>
                  </a:r>
                </a:p>
              </p:txBody>
            </p:sp>
          </p:grpSp>
          <p:sp>
            <p:nvSpPr>
              <p:cNvPr id="334" name="文本框 11"/>
              <p:cNvSpPr txBox="1"/>
              <p:nvPr/>
            </p:nvSpPr>
            <p:spPr>
              <a:xfrm>
                <a:off x="-2" y="537852"/>
                <a:ext cx="3734170" cy="1628137"/>
              </a:xfrm>
              <a:prstGeom prst="rect">
                <a:avLst/>
              </a:prstGeom>
              <a:noFill/>
              <a:ln w="12700" cap="flat">
                <a:noFill/>
                <a:miter lim="400000"/>
              </a:ln>
              <a:effectLst/>
            </p:spPr>
            <p:txBody>
              <a:bodyPr wrap="square" lIns="45718" tIns="45718" rIns="45718" bIns="45718" numCol="1" anchor="t">
                <a:spAutoFit/>
              </a:bodyPr>
              <a:lstStyle/>
              <a:p>
                <a:pPr>
                  <a:lnSpc>
                    <a:spcPct val="150000"/>
                  </a:lnSpc>
                  <a:defRPr sz="1600">
                    <a:solidFill>
                      <a:srgbClr val="FFFFFF"/>
                    </a:solidFill>
                    <a:latin typeface="+mj-lt"/>
                    <a:ea typeface="+mj-ea"/>
                    <a:cs typeface="+mj-cs"/>
                    <a:sym typeface="等线" panose="02010600030101010101" charset="-122"/>
                  </a:defRPr>
                </a:pPr>
                <a:r>
                  <a:t>联系我们：</a:t>
                </a:r>
              </a:p>
              <a:p>
                <a:pPr>
                  <a:lnSpc>
                    <a:spcPct val="150000"/>
                  </a:lnSpc>
                  <a:defRPr sz="1600">
                    <a:solidFill>
                      <a:srgbClr val="FFFFFF"/>
                    </a:solidFill>
                    <a:latin typeface="+mj-lt"/>
                    <a:ea typeface="+mj-ea"/>
                    <a:cs typeface="+mj-cs"/>
                    <a:sym typeface="等线" panose="02010600030101010101" charset="-122"/>
                  </a:defRPr>
                </a:pPr>
                <a:r>
                  <a:t>电话：18001992849</a:t>
                </a:r>
              </a:p>
              <a:p>
                <a:pPr>
                  <a:lnSpc>
                    <a:spcPct val="150000"/>
                  </a:lnSpc>
                  <a:defRPr sz="1600">
                    <a:solidFill>
                      <a:srgbClr val="FFFFFF"/>
                    </a:solidFill>
                    <a:latin typeface="+mj-lt"/>
                    <a:ea typeface="+mj-ea"/>
                    <a:cs typeface="+mj-cs"/>
                    <a:sym typeface="等线" panose="02010600030101010101" charset="-122"/>
                  </a:defRPr>
                </a:pPr>
                <a:r>
                  <a:t>邮箱： </a:t>
                </a:r>
              </a:p>
              <a:p>
                <a:pPr>
                  <a:lnSpc>
                    <a:spcPct val="150000"/>
                  </a:lnSpc>
                  <a:defRPr sz="1600">
                    <a:solidFill>
                      <a:srgbClr val="FFFFFF"/>
                    </a:solidFill>
                    <a:latin typeface="+mj-lt"/>
                    <a:ea typeface="+mj-ea"/>
                    <a:cs typeface="+mj-cs"/>
                    <a:sym typeface="等线" panose="02010600030101010101" charset="-122"/>
                  </a:defRPr>
                </a:pPr>
                <a:r>
                  <a:t>Q Q： 2677693114</a:t>
                </a:r>
              </a:p>
            </p:txBody>
          </p:sp>
        </p:grpSp>
        <p:pic>
          <p:nvPicPr>
            <p:cNvPr id="336" name="图片 5" descr="图片 5"/>
            <p:cNvPicPr>
              <a:picLocks noChangeAspect="1"/>
            </p:cNvPicPr>
            <p:nvPr/>
          </p:nvPicPr>
          <p:blipFill>
            <a:blip r:embed="rId4" cstate="screen"/>
            <a:srcRect/>
            <a:stretch>
              <a:fillRect/>
            </a:stretch>
          </p:blipFill>
          <p:spPr>
            <a:xfrm>
              <a:off x="0" y="-2"/>
              <a:ext cx="14538987" cy="1152384"/>
            </a:xfrm>
            <a:prstGeom prst="rect">
              <a:avLst/>
            </a:prstGeom>
            <a:ln w="12700" cap="flat">
              <a:noFill/>
              <a:miter lim="400000"/>
              <a:headEnd/>
              <a:tailEnd/>
            </a:ln>
            <a:effectLst/>
          </p:spPr>
        </p:pic>
      </p:grpSp>
      <p:pic>
        <p:nvPicPr>
          <p:cNvPr id="338" name="图片 17" descr="图片 17"/>
          <p:cNvPicPr>
            <a:picLocks noChangeAspect="1"/>
          </p:cNvPicPr>
          <p:nvPr/>
        </p:nvPicPr>
        <p:blipFill>
          <a:blip r:embed="rId5" cstate="screen"/>
          <a:srcRect/>
          <a:stretch>
            <a:fillRect/>
          </a:stretch>
        </p:blipFill>
        <p:spPr>
          <a:xfrm>
            <a:off x="1663904" y="1588622"/>
            <a:ext cx="631608" cy="808114"/>
          </a:xfrm>
          <a:prstGeom prst="rect">
            <a:avLst/>
          </a:prstGeom>
          <a:ln w="12700">
            <a:miter lim="400000"/>
            <a:headEnd/>
            <a:tailEnd/>
          </a:ln>
        </p:spPr>
      </p:pic>
      <p:pic>
        <p:nvPicPr>
          <p:cNvPr id="339" name="图片 18" descr="图片 18"/>
          <p:cNvPicPr>
            <a:picLocks noChangeAspect="1"/>
          </p:cNvPicPr>
          <p:nvPr/>
        </p:nvPicPr>
        <p:blipFill>
          <a:blip r:embed="rId6" cstate="screen"/>
          <a:srcRect/>
          <a:stretch>
            <a:fillRect/>
          </a:stretch>
        </p:blipFill>
        <p:spPr>
          <a:xfrm>
            <a:off x="2282538" y="1354505"/>
            <a:ext cx="1733856" cy="1099041"/>
          </a:xfrm>
          <a:prstGeom prst="rect">
            <a:avLst/>
          </a:prstGeom>
          <a:ln w="12700">
            <a:miter lim="400000"/>
            <a:headEnd/>
            <a:tailEnd/>
          </a:ln>
        </p:spPr>
      </p:pic>
      <p:pic>
        <p:nvPicPr>
          <p:cNvPr id="340" name="图片 8" descr="图片 8"/>
          <p:cNvPicPr>
            <a:picLocks noChangeAspect="1"/>
          </p:cNvPicPr>
          <p:nvPr/>
        </p:nvPicPr>
        <p:blipFill>
          <a:blip r:embed="rId7" cstate="screen"/>
          <a:stretch>
            <a:fillRect/>
          </a:stretch>
        </p:blipFill>
        <p:spPr>
          <a:xfrm>
            <a:off x="8665098" y="1834991"/>
            <a:ext cx="1701427" cy="1701427"/>
          </a:xfrm>
          <a:prstGeom prst="rect">
            <a:avLst/>
          </a:prstGeom>
          <a:ln w="12700">
            <a:miter lim="400000"/>
            <a:headEnd/>
            <a:tailEnd/>
          </a:ln>
        </p:spPr>
      </p:pic>
      <p:sp>
        <p:nvSpPr>
          <p:cNvPr id="34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p:cSld name="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905000" y="0"/>
            <a:ext cx="10287000" cy="6858000"/>
          </a:xfrm>
          <a:prstGeom prst="rect">
            <a:avLst/>
          </a:prstGeom>
        </p:spPr>
      </p:pic>
      <p:sp>
        <p:nvSpPr>
          <p:cNvPr id="18" name="矩形 17"/>
          <p:cNvSpPr/>
          <p:nvPr/>
        </p:nvSpPr>
        <p:spPr>
          <a:xfrm flipH="1">
            <a:off x="0" y="0"/>
            <a:ext cx="11807687"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思源黑体 CN Bold" panose="020B0800000000000000" pitchFamily="34" charset="-122"/>
                <a:ea typeface="思源黑体 CN Bold" panose="020B0800000000000000" pitchFamily="34" charset="-122"/>
              </a:defRPr>
            </a:lvl1pPr>
          </a:lstStyle>
          <a:p>
            <a:pPr marL="0" lvl="0"/>
            <a:r>
              <a:rPr lang="zh-CN" altLang="en-US"/>
              <a:t>单击此处编辑母版标题样式</a:t>
            </a:r>
            <a:endParaRPr lang="zh-CN" altLang="en-US" dirty="0"/>
          </a:p>
        </p:txBody>
      </p:sp>
      <p:sp>
        <p:nvSpPr>
          <p:cNvPr id="3" name="文本占位符 2"/>
          <p:cNvSpPr>
            <a:spLocks noGrp="1"/>
          </p:cNvSpPr>
          <p:nvPr>
            <p:ph type="body" sz="quarter" idx="10" hasCustomPrompt="1"/>
          </p:nvPr>
        </p:nvSpPr>
        <p:spPr>
          <a:xfrm>
            <a:off x="648999" y="4268930"/>
            <a:ext cx="6019800" cy="490538"/>
          </a:xfrm>
          <a:prstGeom prst="rect">
            <a:avLst/>
          </a:prstGeom>
        </p:spPr>
        <p:txBody>
          <a:bodyPr/>
          <a:lstStyle>
            <a:lvl1pPr marL="0" indent="0">
              <a:buFontTx/>
              <a:buNone/>
              <a:defRPr>
                <a:solidFill>
                  <a:schemeClr val="bg1">
                    <a:lumMod val="95000"/>
                  </a:schemeClr>
                </a:solidFill>
                <a:latin typeface="思源黑体 CN Light" panose="020B0300000000000000" pitchFamily="34" charset="-122"/>
                <a:ea typeface="思源黑体 CN Light" panose="020B0300000000000000" pitchFamily="34" charset="-122"/>
              </a:defRPr>
            </a:lvl1pPr>
            <a:lvl2pPr marL="457200" indent="0">
              <a:buFontTx/>
              <a:buNone/>
              <a:defRPr>
                <a:latin typeface="微软雅黑 Light" panose="020B0502040204020203" pitchFamily="34" charset="-122"/>
                <a:ea typeface="微软雅黑 Light" panose="020B0502040204020203" pitchFamily="34" charset="-122"/>
              </a:defRPr>
            </a:lvl2pPr>
            <a:lvl3pPr marL="914400" indent="0">
              <a:buFontTx/>
              <a:buNone/>
              <a:defRPr>
                <a:latin typeface="微软雅黑 Light" panose="020B0502040204020203" pitchFamily="34" charset="-122"/>
                <a:ea typeface="微软雅黑 Light" panose="020B0502040204020203" pitchFamily="34" charset="-122"/>
              </a:defRPr>
            </a:lvl3pPr>
            <a:lvl4pPr marL="1371600" indent="0">
              <a:buFontTx/>
              <a:buNone/>
              <a:defRPr>
                <a:latin typeface="微软雅黑 Light" panose="020B0502040204020203" pitchFamily="34" charset="-122"/>
                <a:ea typeface="微软雅黑 Light" panose="020B0502040204020203" pitchFamily="34" charset="-122"/>
              </a:defRPr>
            </a:lvl4pPr>
            <a:lvl5pPr marL="1828800" indent="0">
              <a:buFontTx/>
              <a:buNone/>
              <a:defRPr>
                <a:latin typeface="微软雅黑 Light" panose="020B0502040204020203" pitchFamily="34" charset="-122"/>
                <a:ea typeface="微软雅黑 Light" panose="020B0502040204020203" pitchFamily="34" charset="-122"/>
              </a:defRPr>
            </a:lvl5pPr>
          </a:lstStyle>
          <a:p>
            <a:pPr lvl="0"/>
            <a:r>
              <a:rPr lang="zh-CN" altLang="en-US" dirty="0"/>
              <a:t>编辑母版文本样式</a:t>
            </a:r>
            <a:endParaRPr lang="zh-CN" altLang="en-US" dirty="0"/>
          </a:p>
        </p:txBody>
      </p:sp>
      <p:pic>
        <p:nvPicPr>
          <p:cNvPr id="15" name="图片 14"/>
          <p:cNvPicPr>
            <a:picLocks noChangeAspect="1"/>
          </p:cNvPicPr>
          <p:nvPr userDrawn="1"/>
        </p:nvPicPr>
        <p:blipFill>
          <a:blip r:embed="rId4" cstate="screen"/>
          <a:stretch>
            <a:fillRect/>
          </a:stretch>
        </p:blipFill>
        <p:spPr>
          <a:xfrm>
            <a:off x="330208" y="340913"/>
            <a:ext cx="1828799" cy="76290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1_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905000" y="0"/>
            <a:ext cx="10287000" cy="6858000"/>
          </a:xfrm>
          <a:prstGeom prst="rect">
            <a:avLst/>
          </a:prstGeom>
        </p:spPr>
      </p:pic>
      <p:sp>
        <p:nvSpPr>
          <p:cNvPr id="18" name="矩形 17"/>
          <p:cNvSpPr/>
          <p:nvPr userDrawn="1"/>
        </p:nvSpPr>
        <p:spPr>
          <a:xfrm flipH="1">
            <a:off x="0" y="0"/>
            <a:ext cx="12192000"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标题 1"/>
          <p:cNvSpPr txBox="1"/>
          <p:nvPr userDrawn="1"/>
        </p:nvSpPr>
        <p:spPr>
          <a:xfrm>
            <a:off x="634207" y="2967335"/>
            <a:ext cx="1910210" cy="923330"/>
          </a:xfrm>
          <a:prstGeom prst="rect">
            <a:avLst/>
          </a:prstGeom>
        </p:spPr>
        <p:txBody>
          <a:bodyPr wrap="square">
            <a:spAutoFit/>
          </a:bodyPr>
          <a:lstStyle>
            <a:lvl1pPr algn="l" defTabSz="914400" rtl="0" eaLnBrk="1" latinLnBrk="0" hangingPunct="1">
              <a:lnSpc>
                <a:spcPct val="90000"/>
              </a:lnSpc>
              <a:spcBef>
                <a:spcPct val="0"/>
              </a:spcBef>
              <a:buNone/>
              <a:defRPr lang="zh-CN" altLang="en-US" sz="6000" b="1" kern="0" spc="400" dirty="0">
                <a:solidFill>
                  <a:srgbClr val="C89868"/>
                </a:solidFill>
                <a:effectLst>
                  <a:outerShdw blurRad="38100" dist="38100" dir="2700000" sx="101000" sy="101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dist"/>
            <a:r>
              <a:rPr lang="zh-CN" altLang="en-US" dirty="0">
                <a:latin typeface="思源黑体 CN Bold" panose="020B0800000000000000" pitchFamily="34" charset="-122"/>
                <a:ea typeface="思源黑体 CN Bold" panose="020B0800000000000000" pitchFamily="34" charset="-122"/>
              </a:rPr>
              <a:t>目录</a:t>
            </a:r>
            <a:endParaRPr lang="zh-CN" altLang="en-US" dirty="0">
              <a:latin typeface="思源黑体 CN Bold" panose="020B0800000000000000" pitchFamily="34" charset="-122"/>
              <a:ea typeface="思源黑体 CN Bold" panose="020B0800000000000000" pitchFamily="34" charset="-122"/>
            </a:endParaRPr>
          </a:p>
        </p:txBody>
      </p:sp>
      <p:pic>
        <p:nvPicPr>
          <p:cNvPr id="8" name="图片 7"/>
          <p:cNvPicPr>
            <a:picLocks noChangeAspect="1"/>
          </p:cNvPicPr>
          <p:nvPr userDrawn="1"/>
        </p:nvPicPr>
        <p:blipFill>
          <a:blip r:embed="rId4" cstate="screen"/>
          <a:stretch>
            <a:fillRect/>
          </a:stretch>
        </p:blipFill>
        <p:spPr>
          <a:xfrm>
            <a:off x="330208" y="340913"/>
            <a:ext cx="1828799" cy="76290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p:cSld name="内页-sub2">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8" name="内容占位符 17"/>
          <p:cNvSpPr>
            <a:spLocks noGrp="1"/>
          </p:cNvSpPr>
          <p:nvPr>
            <p:ph sz="quarter" idx="10" hasCustomPrompt="1"/>
          </p:nvPr>
        </p:nvSpPr>
        <p:spPr>
          <a:xfrm>
            <a:off x="479424" y="2133600"/>
            <a:ext cx="3211787"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endParaRPr lang="zh-CN" altLang="en-US" dirty="0"/>
          </a:p>
        </p:txBody>
      </p:sp>
      <p:sp>
        <p:nvSpPr>
          <p:cNvPr id="7" name="Subtitle 2"/>
          <p:cNvSpPr>
            <a:spLocks noGrp="1"/>
          </p:cNvSpPr>
          <p:nvPr>
            <p:ph type="subTitle" idx="1"/>
          </p:nvPr>
        </p:nvSpPr>
        <p:spPr>
          <a:xfrm>
            <a:off x="479423" y="1275723"/>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8" name="图片 7"/>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p:cSld name="2_内页">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7"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10" name="内容占位符 3"/>
          <p:cNvSpPr>
            <a:spLocks noGrp="1"/>
          </p:cNvSpPr>
          <p:nvPr>
            <p:ph sz="quarter" idx="11"/>
          </p:nvPr>
        </p:nvSpPr>
        <p:spPr>
          <a:xfrm>
            <a:off x="479425" y="2133600"/>
            <a:ext cx="2610975" cy="830997"/>
          </a:xfrm>
          <a:prstGeom prst="rect">
            <a:avLst/>
          </a:prstGeom>
        </p:spPr>
        <p:txBody>
          <a:bodyPr wrap="square">
            <a:spAutoFit/>
          </a:bodyPr>
          <a:lstStyle>
            <a:lvl1pPr marL="0" indent="0">
              <a:lnSpc>
                <a:spcPct val="120000"/>
              </a:lnSpc>
              <a:buFontTx/>
              <a:buNone/>
              <a:defRPr sz="2000" kern="0" spc="300" baseline="0">
                <a:solidFill>
                  <a:schemeClr val="bg1"/>
                </a:solidFill>
                <a:latin typeface="思源黑体 CN Regular" panose="020B0500000000000000" pitchFamily="34" charset="-122"/>
                <a:ea typeface="思源黑体 CN Regular" panose="020B0500000000000000"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p:txBody>
      </p:sp>
      <p:sp>
        <p:nvSpPr>
          <p:cNvPr id="4" name="图片占位符 3"/>
          <p:cNvSpPr>
            <a:spLocks noGrp="1"/>
          </p:cNvSpPr>
          <p:nvPr>
            <p:ph type="pic" sz="quarter" idx="12"/>
          </p:nvPr>
        </p:nvSpPr>
        <p:spPr>
          <a:xfrm>
            <a:off x="4739640" y="2118930"/>
            <a:ext cx="6953685" cy="4226308"/>
          </a:xfrm>
          <a:prstGeom prst="rect">
            <a:avLst/>
          </a:prstGeom>
        </p:spPr>
        <p:txBody>
          <a:bodyPr/>
          <a:lstStyle/>
          <a:p>
            <a:r>
              <a:rPr lang="zh-CN" altLang="en-US" dirty="0"/>
              <a:t>单击图标添加图片</a:t>
            </a:r>
            <a:endParaRPr lang="zh-CN" altLang="en-US" dirty="0"/>
          </a:p>
        </p:txBody>
      </p:sp>
      <p:pic>
        <p:nvPicPr>
          <p:cNvPr id="9" name="图片 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内页with code frame">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3298786" y="1739992"/>
            <a:ext cx="8413790"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8495"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8495"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8495"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8495"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endParaRPr lang="id-ID" sz="900" dirty="0">
                  <a:solidFill>
                    <a:schemeClr val="bg1">
                      <a:lumMod val="65000"/>
                    </a:schemeClr>
                  </a:solidFill>
                  <a:latin typeface="+mj-lt"/>
                </a:endParaRP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endParaRPr lang="zh-CN" altLang="en-US" dirty="0"/>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p:cSld name="1_内页with code frame longer">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2784764" y="1739992"/>
            <a:ext cx="8927812"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3976"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3976"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3976"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3976"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endParaRPr lang="id-ID" sz="900" dirty="0">
                  <a:solidFill>
                    <a:schemeClr val="bg1">
                      <a:lumMod val="65000"/>
                    </a:schemeClr>
                  </a:solidFill>
                  <a:latin typeface="+mj-lt"/>
                </a:endParaRP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endParaRPr lang="zh-CN" altLang="en-US"/>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p:cSld name="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6389225" y="1661930"/>
            <a:ext cx="5323350" cy="4671798"/>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128660"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128660"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128660"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128660"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endParaRPr lang="id-ID" sz="900" dirty="0">
                  <a:solidFill>
                    <a:schemeClr val="bg1">
                      <a:lumMod val="65000"/>
                    </a:schemeClr>
                  </a:solidFill>
                  <a:latin typeface="+mj-lt"/>
                </a:endParaRP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endParaRPr lang="zh-CN" altLang="en-US" dirty="0"/>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1_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42" name="Group 3"/>
          <p:cNvGrpSpPr/>
          <p:nvPr/>
        </p:nvGrpSpPr>
        <p:grpSpPr>
          <a:xfrm>
            <a:off x="2051689" y="101241"/>
            <a:ext cx="8259630" cy="6655518"/>
            <a:chOff x="-56272" y="1893149"/>
            <a:chExt cx="7002002" cy="5196967"/>
          </a:xfrm>
        </p:grpSpPr>
        <p:grpSp>
          <p:nvGrpSpPr>
            <p:cNvPr id="43" name="Group 4"/>
            <p:cNvGrpSpPr/>
            <p:nvPr/>
          </p:nvGrpSpPr>
          <p:grpSpPr>
            <a:xfrm>
              <a:off x="-56272" y="1893149"/>
              <a:ext cx="7002002" cy="5196967"/>
              <a:chOff x="1017405" y="2693983"/>
              <a:chExt cx="6794664" cy="5043077"/>
            </a:xfrm>
          </p:grpSpPr>
          <p:grpSp>
            <p:nvGrpSpPr>
              <p:cNvPr id="45" name="Group 6"/>
              <p:cNvGrpSpPr/>
              <p:nvPr/>
            </p:nvGrpSpPr>
            <p:grpSpPr>
              <a:xfrm>
                <a:off x="1017405" y="2693983"/>
                <a:ext cx="6794664" cy="5043077"/>
                <a:chOff x="1017405" y="2693983"/>
                <a:chExt cx="6794664" cy="5043077"/>
              </a:xfrm>
            </p:grpSpPr>
            <p:sp>
              <p:nvSpPr>
                <p:cNvPr id="48" name="AutoShape 1"/>
                <p:cNvSpPr/>
                <p:nvPr/>
              </p:nvSpPr>
              <p:spPr bwMode="auto">
                <a:xfrm>
                  <a:off x="1017405" y="2693983"/>
                  <a:ext cx="6794664" cy="5043077"/>
                </a:xfrm>
                <a:prstGeom prst="roundRect">
                  <a:avLst>
                    <a:gd name="adj" fmla="val 1292"/>
                  </a:avLst>
                </a:prstGeom>
                <a:solidFill>
                  <a:schemeClr val="tx2"/>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49" name="Rectangle 2"/>
                <p:cNvSpPr/>
                <p:nvPr/>
              </p:nvSpPr>
              <p:spPr bwMode="auto">
                <a:xfrm>
                  <a:off x="1017405" y="3024940"/>
                  <a:ext cx="6794663" cy="31591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0" name="AutoShape 3"/>
                <p:cNvSpPr/>
                <p:nvPr/>
              </p:nvSpPr>
              <p:spPr bwMode="auto">
                <a:xfrm>
                  <a:off x="2035351" y="2779230"/>
                  <a:ext cx="2717865"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1" name="Oval 4"/>
                <p:cNvSpPr/>
                <p:nvPr/>
              </p:nvSpPr>
              <p:spPr bwMode="auto">
                <a:xfrm>
                  <a:off x="1137753" y="2814331"/>
                  <a:ext cx="103652" cy="95276"/>
                </a:xfrm>
                <a:prstGeom prst="ellipse">
                  <a:avLst/>
                </a:prstGeom>
                <a:solidFill>
                  <a:schemeClr val="accent1"/>
                </a:solidFill>
                <a:ln w="25400" cap="flat">
                  <a:noFill/>
                  <a:prstDash val="solid"/>
                  <a:miter lim="800000"/>
                  <a:headEnd type="none" w="med" len="med"/>
                  <a:tailEnd type="none" w="med" len="med"/>
                </a:ln>
              </p:spPr>
              <p:txBody>
                <a:bodyPr lIns="0" tIns="0" rIns="0" bIns="0"/>
                <a:lstStyle/>
                <a:p>
                  <a:endParaRPr lang="id-ID"/>
                </a:p>
              </p:txBody>
            </p:sp>
            <p:sp>
              <p:nvSpPr>
                <p:cNvPr id="52" name="Oval 5"/>
                <p:cNvSpPr/>
                <p:nvPr/>
              </p:nvSpPr>
              <p:spPr bwMode="auto">
                <a:xfrm>
                  <a:off x="1307620" y="2814331"/>
                  <a:ext cx="103652"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53" name="Oval 6"/>
                <p:cNvSpPr/>
                <p:nvPr/>
              </p:nvSpPr>
              <p:spPr bwMode="auto">
                <a:xfrm>
                  <a:off x="1477486" y="2814331"/>
                  <a:ext cx="103652"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54" name="Rectangle 11"/>
                <p:cNvSpPr/>
                <p:nvPr/>
              </p:nvSpPr>
              <p:spPr bwMode="auto">
                <a:xfrm>
                  <a:off x="2205844" y="3085114"/>
                  <a:ext cx="5104773" cy="200580"/>
                </a:xfrm>
                <a:prstGeom prst="rect">
                  <a:avLst/>
                </a:prstGeom>
                <a:solidFill>
                  <a:schemeClr val="bg1">
                    <a:lumMod val="95000"/>
                  </a:schemeClr>
                </a:solidFill>
                <a:ln w="12700" cap="flat">
                  <a:solidFill>
                    <a:srgbClr val="B3B3B3"/>
                  </a:solidFill>
                  <a:prstDash val="solid"/>
                  <a:miter lim="800000"/>
                  <a:headEnd type="none" w="med" len="med"/>
                  <a:tailEnd type="none" w="med" len="med"/>
                </a:ln>
              </p:spPr>
              <p:txBody>
                <a:bodyPr lIns="0" tIns="0" rIns="0" bIns="0"/>
                <a:lstStyle/>
                <a:p>
                  <a:endParaRPr lang="id-ID" dirty="0"/>
                </a:p>
              </p:txBody>
            </p:sp>
            <p:sp>
              <p:nvSpPr>
                <p:cNvPr id="55" name="Freeform 9"/>
                <p:cNvSpPr/>
                <p:nvPr/>
              </p:nvSpPr>
              <p:spPr bwMode="auto">
                <a:xfrm rot="18900000">
                  <a:off x="4580706" y="2849676"/>
                  <a:ext cx="99497" cy="99497"/>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nvGrpSpPr>
                <p:cNvPr id="56" name="Group 19"/>
                <p:cNvGrpSpPr/>
                <p:nvPr/>
              </p:nvGrpSpPr>
              <p:grpSpPr>
                <a:xfrm>
                  <a:off x="7494380" y="2779230"/>
                  <a:ext cx="155357" cy="155272"/>
                  <a:chOff x="4763" y="0"/>
                  <a:chExt cx="2900362" cy="2898775"/>
                </a:xfrm>
                <a:solidFill>
                  <a:schemeClr val="bg1">
                    <a:lumMod val="50000"/>
                  </a:schemeClr>
                </a:solidFill>
              </p:grpSpPr>
              <p:sp>
                <p:nvSpPr>
                  <p:cNvPr id="59"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0"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1"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2"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3"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4"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5"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6"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7"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57"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58" name="Oval 6"/>
                <p:cNvSpPr/>
                <p:nvPr/>
              </p:nvSpPr>
              <p:spPr bwMode="auto">
                <a:xfrm>
                  <a:off x="1655635" y="2814331"/>
                  <a:ext cx="103652"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46" name="TextBox 7"/>
              <p:cNvSpPr txBox="1"/>
              <p:nvPr/>
            </p:nvSpPr>
            <p:spPr>
              <a:xfrm>
                <a:off x="2385315" y="3098492"/>
                <a:ext cx="1919599" cy="191583"/>
              </a:xfrm>
              <a:prstGeom prst="rect">
                <a:avLst/>
              </a:prstGeom>
              <a:noFill/>
            </p:spPr>
            <p:txBody>
              <a:bodyPr wrap="square" rtlCol="0">
                <a:spAutoFit/>
              </a:bodyPr>
              <a:lstStyle/>
              <a:p>
                <a:r>
                  <a:rPr lang="en-US" altLang="zh-CN" sz="900" dirty="0">
                    <a:solidFill>
                      <a:schemeClr val="bg1">
                        <a:lumMod val="65000"/>
                      </a:schemeClr>
                    </a:solidFill>
                  </a:rPr>
                  <a:t>www.deepshare.net</a:t>
                </a:r>
                <a:endParaRPr lang="id-ID" sz="900" dirty="0">
                  <a:solidFill>
                    <a:schemeClr val="bg1">
                      <a:lumMod val="65000"/>
                    </a:schemeClr>
                  </a:solidFill>
                </a:endParaRPr>
              </a:p>
            </p:txBody>
          </p:sp>
          <p:sp>
            <p:nvSpPr>
              <p:cNvPr id="47"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44" name="Rectangle 5"/>
            <p:cNvSpPr/>
            <p:nvPr/>
          </p:nvSpPr>
          <p:spPr>
            <a:xfrm>
              <a:off x="81816" y="2713070"/>
              <a:ext cx="6712880" cy="41449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2.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2060">
                <a:alpha val="55000"/>
              </a:srgbClr>
            </a:gs>
            <a:gs pos="48000">
              <a:srgbClr val="002060">
                <a:alpha val="58000"/>
                <a:lumMod val="61000"/>
              </a:srgbClr>
            </a:gs>
            <a:gs pos="100000">
              <a:schemeClr val="tx1">
                <a:alpha val="73000"/>
              </a:schemeClr>
            </a:gs>
          </a:gsLst>
          <a:lin ang="16200000" scaled="1"/>
          <a:tileRect/>
        </a:gradFill>
        <a:effectLst/>
      </p:bgPr>
    </p:bg>
    <p:spTree>
      <p:nvGrpSpPr>
        <p:cNvPr id="1" name=""/>
        <p:cNvGrpSpPr/>
        <p:nvPr/>
      </p:nvGrpSpPr>
      <p:grpSpPr>
        <a:xfrm>
          <a:off x="0" y="0"/>
          <a:ext cx="0" cy="0"/>
          <a:chOff x="0" y="0"/>
          <a:chExt cx="0" cy="0"/>
        </a:xfrm>
      </p:grpSpPr>
      <p:sp>
        <p:nvSpPr>
          <p:cNvPr id="2" name="标题 1"/>
          <p:cNvSpPr txBox="1"/>
          <p:nvPr/>
        </p:nvSpPr>
        <p:spPr>
          <a:xfrm>
            <a:off x="479423" y="611490"/>
            <a:ext cx="6786465" cy="590931"/>
          </a:xfrm>
          <a:prstGeom prst="rect">
            <a:avLst/>
          </a:prstGeom>
          <a:ln>
            <a:noFill/>
          </a:ln>
        </p:spPr>
        <p:txBody>
          <a:bodyPr wrap="square">
            <a:spAutoFit/>
          </a:bodyPr>
          <a:lstStyle>
            <a:lvl1pPr algn="l" defTabSz="914400" rtl="0" eaLnBrk="1" latinLnBrk="0" hangingPunct="1">
              <a:lnSpc>
                <a:spcPct val="90000"/>
              </a:lnSpc>
              <a:spcBef>
                <a:spcPct val="0"/>
              </a:spcBef>
              <a:buNone/>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r>
              <a:rPr lang="zh-CN" altLang="en-US" dirty="0">
                <a:latin typeface="思源黑体 CN Bold" panose="020B0800000000000000" pitchFamily="34" charset="-122"/>
                <a:ea typeface="思源黑体 CN Bold" panose="020B0800000000000000" pitchFamily="34" charset="-122"/>
              </a:rPr>
              <a:t>单击此处编辑母版标题样式</a:t>
            </a:r>
            <a:endParaRPr lang="zh-CN" altLang="en-US" dirty="0">
              <a:latin typeface="思源黑体 CN Bold" panose="020B0800000000000000" pitchFamily="34" charset="-122"/>
              <a:ea typeface="思源黑体 CN Bold" panose="020B0800000000000000" pitchFamily="34" charset="-122"/>
            </a:endParaRPr>
          </a:p>
        </p:txBody>
      </p:sp>
      <p:sp>
        <p:nvSpPr>
          <p:cNvPr id="3"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4" name="内容占位符 17"/>
          <p:cNvSpPr txBox="1"/>
          <p:nvPr/>
        </p:nvSpPr>
        <p:spPr>
          <a:xfrm>
            <a:off x="479423" y="2133600"/>
            <a:ext cx="2911956" cy="769441"/>
          </a:xfrm>
          <a:prstGeom prst="rect">
            <a:avLst/>
          </a:prstGeom>
        </p:spPr>
        <p:txBody>
          <a:bodyPr wrap="square">
            <a:spAutoFit/>
          </a:bodyPr>
          <a:lstStyle>
            <a:lvl1pPr marL="0" indent="0" algn="l" defTabSz="914400" rtl="0" eaLnBrk="1" latinLnBrk="0" hangingPunct="1">
              <a:lnSpc>
                <a:spcPct val="110000"/>
              </a:lnSpc>
              <a:spcBef>
                <a:spcPts val="1000"/>
              </a:spcBef>
              <a:buFontTx/>
              <a:buNone/>
              <a:defRPr sz="2000" kern="0" spc="200" baseline="0">
                <a:solidFill>
                  <a:schemeClr val="bg1">
                    <a:lumMod val="9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a:lnSpc>
                <a:spcPct val="110000"/>
              </a:lnSpc>
            </a:pPr>
            <a:r>
              <a:rPr lang="zh-CN" altLang="en-US" spc="200" baseline="0" dirty="0">
                <a:latin typeface="思源黑体 CN Regular" panose="020B0500000000000000" pitchFamily="34" charset="-122"/>
                <a:ea typeface="思源黑体 CN Regular" panose="020B0500000000000000" pitchFamily="34" charset="-122"/>
              </a:rPr>
              <a:t>单击此处编辑母版文本样式</a:t>
            </a:r>
            <a:endParaRPr lang="zh-CN" altLang="en-US" spc="200" baseline="0" dirty="0">
              <a:latin typeface="思源黑体 CN Regular" panose="020B0500000000000000" pitchFamily="34" charset="-122"/>
              <a:ea typeface="思源黑体 CN Regular" panose="020B0500000000000000" pitchFamily="34" charset="-122"/>
            </a:endParaRPr>
          </a:p>
        </p:txBody>
      </p:sp>
      <p:sp>
        <p:nvSpPr>
          <p:cNvPr id="5" name="Subtitle 2"/>
          <p:cNvSpPr txBox="1"/>
          <p:nvPr/>
        </p:nvSpPr>
        <p:spPr>
          <a:xfrm>
            <a:off x="479425" y="1259772"/>
            <a:ext cx="4471686" cy="452020"/>
          </a:xfrm>
        </p:spPr>
        <p:txBody>
          <a:bodyPr wrap="square">
            <a:spAutoFit/>
          </a:bodyPr>
          <a:lstStyle>
            <a:lvl1pPr marL="0" indent="0" algn="l" defTabSz="914400" rtl="0" eaLnBrk="1" latinLnBrk="0" hangingPunct="1">
              <a:lnSpc>
                <a:spcPct val="90000"/>
              </a:lnSpc>
              <a:spcBef>
                <a:spcPts val="1000"/>
              </a:spcBef>
              <a:buFont typeface="Arial" panose="020B070402020202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7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7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9pPr>
          </a:lstStyle>
          <a:p>
            <a:r>
              <a:rPr lang="en-US" dirty="0"/>
              <a:t>Click to edit Master subtitle style</a:t>
            </a:r>
            <a:endParaRPr lang="en-US" dirty="0"/>
          </a:p>
        </p:txBody>
      </p:sp>
      <p:sp>
        <p:nvSpPr>
          <p:cNvPr id="14" name="图片占位符 3"/>
          <p:cNvSpPr txBox="1"/>
          <p:nvPr/>
        </p:nvSpPr>
        <p:spPr>
          <a:xfrm>
            <a:off x="4739640" y="2118930"/>
            <a:ext cx="6953685" cy="4226308"/>
          </a:xfrm>
          <a:prstGeom prst="rect">
            <a:avLst/>
          </a:prstGeom>
        </p:spPr>
        <p:txBody>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r>
              <a:rPr lang="zh-CN" altLang="en-US" dirty="0">
                <a:latin typeface="思源黑体 CN Regular" panose="020B0500000000000000" pitchFamily="34" charset="-122"/>
                <a:ea typeface="思源黑体 CN Regular" panose="020B0500000000000000" pitchFamily="34" charset="-122"/>
              </a:rPr>
              <a:t>单击图标添加图片</a:t>
            </a:r>
            <a:endParaRPr lang="zh-CN" altLang="en-US" dirty="0">
              <a:latin typeface="思源黑体 CN Regular" panose="020B0500000000000000" pitchFamily="34" charset="-122"/>
              <a:ea typeface="思源黑体 CN Regular" panose="020B0500000000000000" pitchFamily="34" charset="-122"/>
            </a:endParaRPr>
          </a:p>
        </p:txBody>
      </p:sp>
      <p:pic>
        <p:nvPicPr>
          <p:cNvPr id="7" name="图片 6"/>
          <p:cNvPicPr>
            <a:picLocks noChangeAspect="1"/>
          </p:cNvPicPr>
          <p:nvPr userDrawn="1"/>
        </p:nvPicPr>
        <p:blipFill>
          <a:blip r:embed="rId16" cstate="screen"/>
          <a:stretch>
            <a:fillRect/>
          </a:stretch>
        </p:blipFill>
        <p:spPr>
          <a:xfrm>
            <a:off x="10027876" y="230039"/>
            <a:ext cx="1828799" cy="76290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4.xml"/><Relationship Id="rId4" Type="http://schemas.openxmlformats.org/officeDocument/2006/relationships/image" Target="../media/image19.png"/><Relationship Id="rId3" Type="http://schemas.openxmlformats.org/officeDocument/2006/relationships/tags" Target="../tags/tag6.xml"/><Relationship Id="rId2" Type="http://schemas.openxmlformats.org/officeDocument/2006/relationships/image" Target="../media/image18.png"/><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05499" y="2060848"/>
            <a:ext cx="10781001" cy="2045335"/>
          </a:xfrm>
        </p:spPr>
        <p:txBody>
          <a:bodyPr/>
          <a:lstStyle/>
          <a:p>
            <a:pPr>
              <a:lnSpc>
                <a:spcPct val="100000"/>
              </a:lnSpc>
            </a:pPr>
            <a:r>
              <a:rPr lang="en-US" altLang="zh-CN" dirty="0">
                <a:latin typeface="思源黑体 CN Bold" panose="020B0800000000000000" pitchFamily="34" charset="-122"/>
                <a:ea typeface="思源黑体 CN Bold" panose="020B0800000000000000" pitchFamily="34" charset="-122"/>
              </a:rPr>
              <a:t>Kaggle </a:t>
            </a:r>
            <a:r>
              <a:rPr lang="en-US" altLang="zh-CN">
                <a:sym typeface="+mn-ea"/>
              </a:rPr>
              <a:t>Gemma</a:t>
            </a:r>
            <a:r>
              <a:rPr>
                <a:sym typeface="+mn-ea"/>
              </a:rPr>
              <a:t>大赛</a:t>
            </a:r>
            <a:br>
              <a:rPr lang="en-US" altLang="zh-CN" dirty="0">
                <a:latin typeface="思源黑体 CN Bold" panose="020B0800000000000000" pitchFamily="34" charset="-122"/>
                <a:ea typeface="思源黑体 CN Bold" panose="020B0800000000000000" pitchFamily="34" charset="-122"/>
              </a:rPr>
            </a:br>
            <a:r>
              <a:rPr lang="zh-CN" altLang="en-US" sz="700" dirty="0">
                <a:latin typeface="思源黑体 CN Bold" panose="020B0800000000000000" pitchFamily="34" charset="-122"/>
                <a:ea typeface="思源黑体 CN Bold" panose="020B0800000000000000" pitchFamily="34" charset="-122"/>
              </a:rPr>
              <a:t>   </a:t>
            </a:r>
            <a:br>
              <a:rPr lang="en-US" altLang="zh-CN" dirty="0">
                <a:latin typeface="思源黑体 CN Bold" panose="020B0800000000000000" pitchFamily="34" charset="-122"/>
                <a:ea typeface="思源黑体 CN Bold" panose="020B0800000000000000" pitchFamily="34" charset="-122"/>
              </a:rPr>
            </a:br>
            <a:r>
              <a:rPr lang="en-US" altLang="zh-CN" dirty="0">
                <a:latin typeface="思源黑体 CN Bold" panose="020B0800000000000000" pitchFamily="34" charset="-122"/>
                <a:ea typeface="思源黑体 CN Bold" panose="020B0800000000000000" pitchFamily="34" charset="-122"/>
              </a:rPr>
              <a:t>LLMS </a:t>
            </a:r>
            <a:r>
              <a:rPr dirty="0">
                <a:latin typeface="思源黑体 CN Bold" panose="020B0800000000000000" pitchFamily="34" charset="-122"/>
                <a:ea typeface="思源黑体 CN Bold" panose="020B0800000000000000" pitchFamily="34" charset="-122"/>
              </a:rPr>
              <a:t>分布式</a:t>
            </a:r>
            <a:r>
              <a:rPr dirty="0">
                <a:latin typeface="思源黑体 CN Bold" panose="020B0800000000000000" pitchFamily="34" charset="-122"/>
                <a:ea typeface="思源黑体 CN Bold" panose="020B0800000000000000" pitchFamily="34" charset="-122"/>
              </a:rPr>
              <a:t>训练</a:t>
            </a:r>
            <a:endParaRPr dirty="0">
              <a:latin typeface="思源黑体 CN Bold" panose="020B0800000000000000" pitchFamily="34" charset="-122"/>
              <a:ea typeface="思源黑体 CN Bold" panose="020B0800000000000000" pitchFamily="34" charset="-122"/>
            </a:endParaRPr>
          </a:p>
        </p:txBody>
      </p:sp>
      <p:sp>
        <p:nvSpPr>
          <p:cNvPr id="4" name="Subtitle 2"/>
          <p:cNvSpPr txBox="1"/>
          <p:nvPr/>
        </p:nvSpPr>
        <p:spPr>
          <a:xfrm>
            <a:off x="648999" y="4264666"/>
            <a:ext cx="6156750" cy="478155"/>
          </a:xfrm>
        </p:spPr>
        <p:txBody>
          <a:bodyPr wrap="square">
            <a:spAutoFit/>
          </a:bodyPr>
          <a:lstStyle>
            <a:lvl1pPr marL="0" indent="0" algn="l" defTabSz="914400" rtl="0" eaLnBrk="1" latinLnBrk="0" hangingPunct="1">
              <a:lnSpc>
                <a:spcPct val="90000"/>
              </a:lnSpc>
              <a:spcBef>
                <a:spcPts val="1000"/>
              </a:spcBef>
              <a:buFont typeface="Arial" panose="020B0704020202020204" pitchFamily="34" charset="0"/>
              <a:buNone/>
              <a:defRPr sz="2800" kern="1200">
                <a:solidFill>
                  <a:schemeClr val="bg1">
                    <a:lumMod val="8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7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7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9pPr>
          </a:lstStyle>
          <a:p>
            <a:r>
              <a:rPr lang="zh-CN" altLang="en-US" b="1" spc="130" dirty="0">
                <a:latin typeface="思源黑体 CN Light" panose="020B0300000000000000" pitchFamily="34" charset="-122"/>
                <a:ea typeface="思源黑体 CN Light" panose="020B0300000000000000" pitchFamily="34" charset="-122"/>
              </a:rPr>
              <a:t>导师：</a:t>
            </a:r>
            <a:r>
              <a:rPr lang="en-US" altLang="zh-CN" b="1" spc="130" dirty="0">
                <a:latin typeface="思源黑体 CN Light" panose="020B0300000000000000" pitchFamily="34" charset="-122"/>
                <a:ea typeface="思源黑体 CN Light" panose="020B0300000000000000" pitchFamily="34" charset="-122"/>
              </a:rPr>
              <a:t>William</a:t>
            </a:r>
            <a:endParaRPr lang="en-US" altLang="zh-CN" b="1" spc="130" dirty="0">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分布式训练并行策略</a:t>
            </a:r>
            <a:endParaRPr lang="zh-CN" altLang="en-US" dirty="0"/>
          </a:p>
        </p:txBody>
      </p:sp>
      <p:sp>
        <p:nvSpPr>
          <p:cNvPr id="6" name="内容占位符 5"/>
          <p:cNvSpPr>
            <a:spLocks noGrp="1"/>
          </p:cNvSpPr>
          <p:nvPr>
            <p:ph sz="quarter" idx="10"/>
          </p:nvPr>
        </p:nvSpPr>
        <p:spPr>
          <a:xfrm>
            <a:off x="487791" y="1987222"/>
            <a:ext cx="11233152" cy="1261110"/>
          </a:xfrm>
        </p:spPr>
        <p:txBody>
          <a:bodyPr/>
          <a:lstStyle/>
          <a:p>
            <a:r>
              <a:rPr lang="en-US" altLang="zh-CN" sz="1800" spc="130" dirty="0">
                <a:solidFill>
                  <a:schemeClr val="bg1"/>
                </a:solidFill>
              </a:rPr>
              <a:t>Deepspeed</a:t>
            </a:r>
            <a:endParaRPr lang="zh-CN" altLang="en-US" sz="1800" spc="130" dirty="0">
              <a:solidFill>
                <a:schemeClr val="bg1"/>
              </a:solidFill>
            </a:endParaRPr>
          </a:p>
          <a:p>
            <a:endParaRPr lang="zh-CN" altLang="en-US" sz="1800" spc="130" dirty="0">
              <a:solidFill>
                <a:schemeClr val="bg1"/>
              </a:solidFill>
            </a:endParaRPr>
          </a:p>
          <a:p>
            <a:endParaRPr lang="zh-CN" altLang="en-US" sz="1800" spc="130" dirty="0">
              <a:solidFill>
                <a:schemeClr val="bg1"/>
              </a:solidFill>
            </a:endParaRPr>
          </a:p>
        </p:txBody>
      </p:sp>
      <p:sp>
        <p:nvSpPr>
          <p:cNvPr id="2" name="Subtitle 1"/>
          <p:cNvSpPr/>
          <p:nvPr>
            <p:ph type="subTitle" idx="1"/>
          </p:nvPr>
        </p:nvSpPr>
        <p:spPr>
          <a:xfrm>
            <a:off x="479423" y="1275723"/>
            <a:ext cx="4471686" cy="368300"/>
          </a:xfrm>
        </p:spPr>
        <p:txBody>
          <a:bodyPr/>
          <a:p>
            <a:r>
              <a:rPr lang="en-US"/>
              <a:t>Strategy</a:t>
            </a:r>
            <a:endParaRPr lang="en-US"/>
          </a:p>
        </p:txBody>
      </p:sp>
      <p:pic>
        <p:nvPicPr>
          <p:cNvPr id="7" name="Picture 6"/>
          <p:cNvPicPr>
            <a:picLocks noChangeAspect="1"/>
          </p:cNvPicPr>
          <p:nvPr>
            <p:custDataLst>
              <p:tags r:id="rId1"/>
            </p:custDataLst>
          </p:nvPr>
        </p:nvPicPr>
        <p:blipFill>
          <a:blip r:embed="rId2"/>
          <a:stretch>
            <a:fillRect/>
          </a:stretch>
        </p:blipFill>
        <p:spPr>
          <a:xfrm>
            <a:off x="487680" y="2637155"/>
            <a:ext cx="6832600" cy="304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分布式训练并行策略</a:t>
            </a:r>
            <a:endParaRPr lang="zh-CN" altLang="en-US" dirty="0"/>
          </a:p>
        </p:txBody>
      </p:sp>
      <p:sp>
        <p:nvSpPr>
          <p:cNvPr id="6" name="内容占位符 5"/>
          <p:cNvSpPr>
            <a:spLocks noGrp="1"/>
          </p:cNvSpPr>
          <p:nvPr>
            <p:ph sz="quarter" idx="10"/>
          </p:nvPr>
        </p:nvSpPr>
        <p:spPr>
          <a:xfrm>
            <a:off x="487791" y="1987222"/>
            <a:ext cx="11233152" cy="1261110"/>
          </a:xfrm>
        </p:spPr>
        <p:txBody>
          <a:bodyPr/>
          <a:lstStyle/>
          <a:p>
            <a:r>
              <a:rPr lang="en-US" altLang="zh-CN" sz="1800" spc="130" dirty="0">
                <a:solidFill>
                  <a:schemeClr val="bg1"/>
                </a:solidFill>
              </a:rPr>
              <a:t>Deepspeed</a:t>
            </a:r>
            <a:endParaRPr lang="zh-CN" altLang="en-US" sz="1800" spc="130" dirty="0">
              <a:solidFill>
                <a:schemeClr val="bg1"/>
              </a:solidFill>
            </a:endParaRPr>
          </a:p>
          <a:p>
            <a:endParaRPr lang="zh-CN" altLang="en-US" sz="1800" spc="130" dirty="0">
              <a:solidFill>
                <a:schemeClr val="bg1"/>
              </a:solidFill>
            </a:endParaRPr>
          </a:p>
          <a:p>
            <a:endParaRPr lang="zh-CN" altLang="en-US" sz="1800" spc="130" dirty="0">
              <a:solidFill>
                <a:schemeClr val="bg1"/>
              </a:solidFill>
            </a:endParaRPr>
          </a:p>
        </p:txBody>
      </p:sp>
      <p:sp>
        <p:nvSpPr>
          <p:cNvPr id="2" name="Subtitle 1"/>
          <p:cNvSpPr/>
          <p:nvPr>
            <p:ph type="subTitle" idx="1"/>
          </p:nvPr>
        </p:nvSpPr>
        <p:spPr>
          <a:xfrm>
            <a:off x="479423" y="1275723"/>
            <a:ext cx="4471686" cy="368300"/>
          </a:xfrm>
        </p:spPr>
        <p:txBody>
          <a:bodyPr/>
          <a:p>
            <a:r>
              <a:rPr lang="en-US"/>
              <a:t>Strategy</a:t>
            </a:r>
            <a:endParaRPr lang="en-US"/>
          </a:p>
        </p:txBody>
      </p:sp>
      <p:pic>
        <p:nvPicPr>
          <p:cNvPr id="3" name="Picture 2"/>
          <p:cNvPicPr>
            <a:picLocks noChangeAspect="1"/>
          </p:cNvPicPr>
          <p:nvPr>
            <p:custDataLst>
              <p:tags r:id="rId1"/>
            </p:custDataLst>
          </p:nvPr>
        </p:nvPicPr>
        <p:blipFill>
          <a:blip r:embed="rId2"/>
          <a:stretch>
            <a:fillRect/>
          </a:stretch>
        </p:blipFill>
        <p:spPr>
          <a:xfrm>
            <a:off x="479425" y="2637155"/>
            <a:ext cx="6121400" cy="4076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2"/>
          </p:nvPr>
        </p:nvSpPr>
        <p:spPr>
          <a:xfrm>
            <a:off x="3262563" y="2343709"/>
            <a:ext cx="5955631" cy="497957"/>
          </a:xfrm>
        </p:spPr>
        <p:txBody>
          <a:bodyPr/>
          <a:lstStyle/>
          <a:p>
            <a:r>
              <a:rPr lang="zh-CN" altLang="en-US" sz="2400" b="1" spc="600" dirty="0">
                <a:solidFill>
                  <a:srgbClr val="FFC000"/>
                </a:solidFill>
              </a:rPr>
              <a:t>再小的细节，也值得被认真对待</a:t>
            </a:r>
            <a:endParaRPr lang="zh-CN" altLang="en-US" sz="2400" b="1" spc="600" dirty="0">
              <a:solidFill>
                <a:srgbClr val="FFC000"/>
              </a:solidFill>
            </a:endParaRPr>
          </a:p>
        </p:txBody>
      </p:sp>
      <p:sp>
        <p:nvSpPr>
          <p:cNvPr id="2" name="标题 1"/>
          <p:cNvSpPr>
            <a:spLocks noGrp="1"/>
          </p:cNvSpPr>
          <p:nvPr>
            <p:ph type="title" idx="4294967295"/>
          </p:nvPr>
        </p:nvSpPr>
        <p:spPr>
          <a:xfrm>
            <a:off x="0" y="611188"/>
            <a:ext cx="6786563" cy="590550"/>
          </a:xfrm>
          <a:prstGeom prst="rect">
            <a:avLst/>
          </a:prstGeom>
        </p:spPr>
        <p:txBody>
          <a:bodyPr/>
          <a:lstStyle/>
          <a:p>
            <a:r>
              <a:rPr lang="zh-CN" altLang="en-US" dirty="0"/>
              <a:t>结语</a:t>
            </a:r>
            <a:endParaRPr lang="zh-CN" altLang="en-US" dirty="0"/>
          </a:p>
        </p:txBody>
      </p:sp>
      <p:sp>
        <p:nvSpPr>
          <p:cNvPr id="8" name="文本框 7"/>
          <p:cNvSpPr txBox="1"/>
          <p:nvPr/>
        </p:nvSpPr>
        <p:spPr>
          <a:xfrm>
            <a:off x="10255169" y="2159043"/>
            <a:ext cx="7117105" cy="369332"/>
          </a:xfrm>
          <a:prstGeom prst="rect">
            <a:avLst/>
          </a:prstGeom>
        </p:spPr>
        <p:txBody>
          <a:bodyPr wrap="square">
            <a:spAutoFit/>
          </a:bodyPr>
          <a:lstStyle>
            <a:lvl1pPr indent="0" algn="ctr">
              <a:lnSpc>
                <a:spcPct val="120000"/>
              </a:lnSpc>
              <a:spcBef>
                <a:spcPts val="1000"/>
              </a:spcBef>
              <a:buFont typeface="Arial" panose="020B0704020202020204" pitchFamily="34" charset="0"/>
              <a:buNone/>
              <a:defRPr sz="2400" kern="0" spc="300">
                <a:solidFill>
                  <a:schemeClr val="bg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704020202020204" pitchFamily="34" charset="0"/>
              <a:buChar char="•"/>
              <a:defRPr sz="2400"/>
            </a:lvl2pPr>
            <a:lvl3pPr marL="1143000" indent="-228600">
              <a:lnSpc>
                <a:spcPct val="90000"/>
              </a:lnSpc>
              <a:spcBef>
                <a:spcPts val="500"/>
              </a:spcBef>
              <a:buFont typeface="Arial" panose="020B0704020202020204" pitchFamily="34" charset="0"/>
              <a:buChar char="•"/>
              <a:defRPr sz="2000"/>
            </a:lvl3pPr>
            <a:lvl4pPr marL="1600200" indent="-228600">
              <a:lnSpc>
                <a:spcPct val="90000"/>
              </a:lnSpc>
              <a:spcBef>
                <a:spcPts val="500"/>
              </a:spcBef>
              <a:buFont typeface="Arial" panose="020B0704020202020204" pitchFamily="34" charset="0"/>
              <a:buChar char="•"/>
            </a:lvl4pPr>
            <a:lvl5pPr marL="2057400" indent="-228600">
              <a:lnSpc>
                <a:spcPct val="90000"/>
              </a:lnSpc>
              <a:spcBef>
                <a:spcPts val="500"/>
              </a:spcBef>
              <a:buFont typeface="Arial" panose="020B0704020202020204" pitchFamily="34" charset="0"/>
              <a:buChar char="•"/>
            </a:lvl5pPr>
            <a:lvl6pPr marL="2514600" indent="-228600">
              <a:lnSpc>
                <a:spcPct val="90000"/>
              </a:lnSpc>
              <a:spcBef>
                <a:spcPts val="500"/>
              </a:spcBef>
              <a:buFont typeface="Arial" panose="020B0704020202020204" pitchFamily="34" charset="0"/>
              <a:buChar char="•"/>
            </a:lvl6pPr>
            <a:lvl7pPr marL="2971800" indent="-228600">
              <a:lnSpc>
                <a:spcPct val="90000"/>
              </a:lnSpc>
              <a:spcBef>
                <a:spcPts val="500"/>
              </a:spcBef>
              <a:buFont typeface="Arial" panose="020B0704020202020204" pitchFamily="34" charset="0"/>
              <a:buChar char="•"/>
            </a:lvl7pPr>
            <a:lvl8pPr marL="3429000" indent="-228600">
              <a:lnSpc>
                <a:spcPct val="90000"/>
              </a:lnSpc>
              <a:spcBef>
                <a:spcPts val="500"/>
              </a:spcBef>
              <a:buFont typeface="Arial" panose="020B0704020202020204" pitchFamily="34" charset="0"/>
              <a:buChar char="•"/>
            </a:lvl8pPr>
            <a:lvl9pPr marL="3886200" indent="-228600">
              <a:lnSpc>
                <a:spcPct val="90000"/>
              </a:lnSpc>
              <a:spcBef>
                <a:spcPts val="500"/>
              </a:spcBef>
              <a:buFont typeface="Arial" panose="020B0704020202020204" pitchFamily="34" charset="0"/>
              <a:buChar char="•"/>
            </a:lvl9pPr>
          </a:lstStyle>
          <a:p>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screen"/>
          <a:stretch>
            <a:fillRect/>
          </a:stretch>
        </p:blipFill>
        <p:spPr>
          <a:xfrm>
            <a:off x="8660524" y="1817397"/>
            <a:ext cx="1716752" cy="1716752"/>
          </a:xfrm>
          <a:prstGeom prst="rect">
            <a:avLst/>
          </a:prstGeom>
        </p:spPr>
      </p:pic>
      <p:sp>
        <p:nvSpPr>
          <p:cNvPr id="2" name="文本框 1"/>
          <p:cNvSpPr txBox="1"/>
          <p:nvPr/>
        </p:nvSpPr>
        <p:spPr>
          <a:xfrm>
            <a:off x="2859729" y="3164817"/>
            <a:ext cx="2855269" cy="369332"/>
          </a:xfrm>
          <a:prstGeom prst="rect">
            <a:avLst/>
          </a:prstGeom>
        </p:spPr>
        <p:txBody>
          <a:bodyPr wrap="none" rtlCol="0">
            <a:spAutoFit/>
          </a:bodyPr>
          <a:lstStyle/>
          <a:p>
            <a:pPr algn="l"/>
            <a:r>
              <a:rPr lang="en-US" altLang="zh-CN" dirty="0">
                <a:solidFill>
                  <a:schemeClr val="bg1"/>
                </a:solidFill>
              </a:rPr>
              <a:t>service@deepshare.net.</a:t>
            </a:r>
            <a:r>
              <a:rPr lang="en-US" altLang="zh-CN" dirty="0"/>
              <a:t>net</a:t>
            </a:r>
            <a:endParaRPr lang="zh-CN" altLang="en-US"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分布式训练</a:t>
            </a:r>
            <a:r>
              <a:rPr lang="zh-CN" altLang="en-US" dirty="0"/>
              <a:t>概述</a:t>
            </a:r>
            <a:endParaRPr lang="zh-CN" altLang="en-US" dirty="0"/>
          </a:p>
        </p:txBody>
      </p:sp>
      <p:sp>
        <p:nvSpPr>
          <p:cNvPr id="6" name="内容占位符 5"/>
          <p:cNvSpPr>
            <a:spLocks noGrp="1"/>
          </p:cNvSpPr>
          <p:nvPr>
            <p:ph sz="quarter" idx="10"/>
          </p:nvPr>
        </p:nvSpPr>
        <p:spPr>
          <a:xfrm>
            <a:off x="487791" y="1987222"/>
            <a:ext cx="11233152" cy="1261110"/>
          </a:xfrm>
        </p:spPr>
        <p:txBody>
          <a:bodyPr/>
          <a:lstStyle/>
          <a:p>
            <a:r>
              <a:rPr lang="en-US" altLang="zh-CN" sz="1800" spc="130" dirty="0">
                <a:solidFill>
                  <a:schemeClr val="bg1"/>
                </a:solidFill>
              </a:rPr>
              <a:t>分布式训练（Distributed Training）是指将机器学习或深度学习模型训练任务分解成多个子任</a:t>
            </a:r>
            <a:endParaRPr lang="en-US" altLang="zh-CN" sz="1800" spc="130" dirty="0">
              <a:solidFill>
                <a:schemeClr val="bg1"/>
              </a:solidFill>
            </a:endParaRPr>
          </a:p>
          <a:p>
            <a:r>
              <a:rPr lang="en-US" altLang="zh-CN" sz="1800" spc="130" dirty="0">
                <a:solidFill>
                  <a:schemeClr val="bg1"/>
                </a:solidFill>
              </a:rPr>
              <a:t>务，并在多个计算设备上并行地进行训练</a:t>
            </a:r>
            <a:endParaRPr lang="en-US" altLang="zh-CN" sz="1800" spc="130" dirty="0">
              <a:solidFill>
                <a:schemeClr val="bg1"/>
              </a:solidFill>
            </a:endParaRPr>
          </a:p>
          <a:p>
            <a:endParaRPr lang="en-US" altLang="zh-CN" sz="1800" spc="130" dirty="0">
              <a:solidFill>
                <a:schemeClr val="bg1"/>
              </a:solidFill>
            </a:endParaRPr>
          </a:p>
        </p:txBody>
      </p:sp>
      <p:sp>
        <p:nvSpPr>
          <p:cNvPr id="2" name="Subtitle 1"/>
          <p:cNvSpPr/>
          <p:nvPr>
            <p:ph type="subTitle" idx="1"/>
          </p:nvPr>
        </p:nvSpPr>
        <p:spPr>
          <a:xfrm>
            <a:off x="479423" y="1275723"/>
            <a:ext cx="4471686" cy="368300"/>
          </a:xfrm>
        </p:spPr>
        <p:txBody>
          <a:bodyPr/>
          <a:p>
            <a:r>
              <a:rPr lang="en-US"/>
              <a:t>Introduction </a:t>
            </a:r>
            <a:endParaRPr lang="en-US"/>
          </a:p>
        </p:txBody>
      </p:sp>
      <p:pic>
        <p:nvPicPr>
          <p:cNvPr id="3" name="Picture 2"/>
          <p:cNvPicPr>
            <a:picLocks noChangeAspect="1"/>
          </p:cNvPicPr>
          <p:nvPr>
            <p:custDataLst>
              <p:tags r:id="rId1"/>
            </p:custDataLst>
          </p:nvPr>
        </p:nvPicPr>
        <p:blipFill>
          <a:blip r:embed="rId2"/>
          <a:stretch>
            <a:fillRect/>
          </a:stretch>
        </p:blipFill>
        <p:spPr>
          <a:xfrm>
            <a:off x="487680" y="3213100"/>
            <a:ext cx="8355965" cy="35325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分布式训练</a:t>
            </a:r>
            <a:r>
              <a:rPr lang="zh-CN" altLang="en-US" dirty="0"/>
              <a:t>概述</a:t>
            </a:r>
            <a:endParaRPr lang="zh-CN" altLang="en-US" dirty="0"/>
          </a:p>
        </p:txBody>
      </p:sp>
      <p:sp>
        <p:nvSpPr>
          <p:cNvPr id="6" name="内容占位符 5"/>
          <p:cNvSpPr>
            <a:spLocks noGrp="1"/>
          </p:cNvSpPr>
          <p:nvPr>
            <p:ph sz="quarter" idx="10"/>
          </p:nvPr>
        </p:nvSpPr>
        <p:spPr>
          <a:xfrm>
            <a:off x="487791" y="1987222"/>
            <a:ext cx="11233152" cy="4595495"/>
          </a:xfrm>
        </p:spPr>
        <p:txBody>
          <a:bodyPr/>
          <a:lstStyle/>
          <a:p>
            <a:r>
              <a:rPr lang="en-US" altLang="zh-CN" sz="1800" spc="130" dirty="0">
                <a:solidFill>
                  <a:schemeClr val="bg1"/>
                </a:solidFill>
              </a:rPr>
              <a:t>• 计算墙：单个计算设备所能提供的计算能力与大语言模型所需的总计算量之间存在巨大差</a:t>
            </a:r>
            <a:endParaRPr lang="en-US" altLang="zh-CN" sz="1800" spc="130" dirty="0">
              <a:solidFill>
                <a:schemeClr val="bg1"/>
              </a:solidFill>
            </a:endParaRPr>
          </a:p>
          <a:p>
            <a:r>
              <a:rPr lang="en-US" altLang="zh-CN" sz="1800" spc="130" dirty="0">
                <a:solidFill>
                  <a:schemeClr val="bg1"/>
                </a:solidFill>
              </a:rPr>
              <a:t>异。2022 年 3 年发布的 NVIDIA H100 SXM 的单卡 FP16 算力也只有 2000 TFLOPs，而 GPT-3则需要 314 ZFLOPs 的总算力，两者相差了 8 个数量级。</a:t>
            </a:r>
            <a:endParaRPr lang="en-US" altLang="zh-CN" sz="1800" spc="130" dirty="0">
              <a:solidFill>
                <a:schemeClr val="bg1"/>
              </a:solidFill>
            </a:endParaRPr>
          </a:p>
          <a:p>
            <a:endParaRPr lang="en-US" altLang="zh-CN" sz="1800" spc="130" dirty="0">
              <a:solidFill>
                <a:schemeClr val="bg1"/>
              </a:solidFill>
            </a:endParaRPr>
          </a:p>
          <a:p>
            <a:r>
              <a:rPr lang="en-US" altLang="zh-CN" sz="1800" spc="130" dirty="0">
                <a:solidFill>
                  <a:schemeClr val="bg1"/>
                </a:solidFill>
              </a:rPr>
              <a:t>• 显存墙：单个计算设备无法完整存储一个大语言模型的参数。GPT-3 包含 1750 亿参数，如</a:t>
            </a:r>
            <a:endParaRPr lang="en-US" altLang="zh-CN" sz="1800" spc="130" dirty="0">
              <a:solidFill>
                <a:schemeClr val="bg1"/>
              </a:solidFill>
            </a:endParaRPr>
          </a:p>
          <a:p>
            <a:r>
              <a:rPr lang="en-US" altLang="zh-CN" sz="1800" spc="130" dirty="0">
                <a:solidFill>
                  <a:schemeClr val="bg1"/>
                </a:solidFill>
              </a:rPr>
              <a:t>果采用 FP16 格式进行存储，需要 700GB 的计算设备内存空间，而 NVIDIA H100 GPU 只有</a:t>
            </a:r>
            <a:endParaRPr lang="en-US" altLang="zh-CN" sz="1800" spc="130" dirty="0">
              <a:solidFill>
                <a:schemeClr val="bg1"/>
              </a:solidFill>
            </a:endParaRPr>
          </a:p>
          <a:p>
            <a:r>
              <a:rPr lang="en-US" altLang="zh-CN" sz="1800" spc="130" dirty="0">
                <a:solidFill>
                  <a:schemeClr val="bg1"/>
                </a:solidFill>
              </a:rPr>
              <a:t>80 GB 显存。</a:t>
            </a:r>
            <a:endParaRPr lang="en-US" altLang="zh-CN" sz="1800" spc="130" dirty="0">
              <a:solidFill>
                <a:schemeClr val="bg1"/>
              </a:solidFill>
            </a:endParaRPr>
          </a:p>
          <a:p>
            <a:endParaRPr lang="en-US" altLang="zh-CN" sz="1800" spc="130" dirty="0">
              <a:solidFill>
                <a:schemeClr val="bg1"/>
              </a:solidFill>
            </a:endParaRPr>
          </a:p>
          <a:p>
            <a:r>
              <a:rPr lang="en-US" altLang="zh-CN" sz="1800" spc="130" dirty="0">
                <a:solidFill>
                  <a:schemeClr val="bg1"/>
                </a:solidFill>
              </a:rPr>
              <a:t>• 通信墙：分布式训练系统中各计算设备之间需要频繁地进行参数传输和同步。由于通信的延</a:t>
            </a:r>
            <a:endParaRPr lang="en-US" altLang="zh-CN" sz="1800" spc="130" dirty="0">
              <a:solidFill>
                <a:schemeClr val="bg1"/>
              </a:solidFill>
            </a:endParaRPr>
          </a:p>
          <a:p>
            <a:r>
              <a:rPr lang="en-US" altLang="zh-CN" sz="1800" spc="130" dirty="0">
                <a:solidFill>
                  <a:schemeClr val="bg1"/>
                </a:solidFill>
              </a:rPr>
              <a:t>迟和带宽限制，这可能成为训练过程的瓶颈。GPT-3 训练过程中，如果分布式系统中存在 128</a:t>
            </a:r>
            <a:endParaRPr lang="en-US" altLang="zh-CN" sz="1800" spc="130" dirty="0">
              <a:solidFill>
                <a:schemeClr val="bg1"/>
              </a:solidFill>
            </a:endParaRPr>
          </a:p>
          <a:p>
            <a:r>
              <a:rPr lang="en-US" altLang="zh-CN" sz="1800" spc="130" dirty="0">
                <a:solidFill>
                  <a:schemeClr val="bg1"/>
                </a:solidFill>
              </a:rPr>
              <a:t>个模型副本，那么在每次迭代过程中至少需要传输 89.6T</a:t>
            </a:r>
            <a:endParaRPr lang="en-US" altLang="zh-CN" sz="1800" spc="130" dirty="0">
              <a:solidFill>
                <a:schemeClr val="bg1"/>
              </a:solidFill>
            </a:endParaRPr>
          </a:p>
        </p:txBody>
      </p:sp>
      <p:sp>
        <p:nvSpPr>
          <p:cNvPr id="2" name="Subtitle 1"/>
          <p:cNvSpPr/>
          <p:nvPr>
            <p:ph type="subTitle" idx="1"/>
          </p:nvPr>
        </p:nvSpPr>
        <p:spPr>
          <a:xfrm>
            <a:off x="479423" y="1275723"/>
            <a:ext cx="4471686" cy="368300"/>
          </a:xfrm>
        </p:spPr>
        <p:txBody>
          <a:bodyPr/>
          <a:p>
            <a:r>
              <a:rPr lang="en-US"/>
              <a:t>Introduction </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分布式训练并行策略</a:t>
            </a:r>
            <a:endParaRPr lang="zh-CN" altLang="en-US" dirty="0"/>
          </a:p>
        </p:txBody>
      </p:sp>
      <p:sp>
        <p:nvSpPr>
          <p:cNvPr id="6" name="内容占位符 5"/>
          <p:cNvSpPr>
            <a:spLocks noGrp="1"/>
          </p:cNvSpPr>
          <p:nvPr>
            <p:ph sz="quarter" idx="10"/>
          </p:nvPr>
        </p:nvSpPr>
        <p:spPr>
          <a:xfrm>
            <a:off x="487791" y="1987222"/>
            <a:ext cx="11233152" cy="4163060"/>
          </a:xfrm>
        </p:spPr>
        <p:txBody>
          <a:bodyPr/>
          <a:lstStyle/>
          <a:p>
            <a:r>
              <a:rPr lang="en-US" altLang="zh-CN" sz="1800" spc="130" dirty="0">
                <a:solidFill>
                  <a:schemeClr val="bg1"/>
                </a:solidFill>
              </a:rPr>
              <a:t>首先可以对数据进行切分（Partition），并将同一个模型复制到多个设备上，并行执行</a:t>
            </a:r>
            <a:endParaRPr lang="en-US" altLang="zh-CN" sz="1800" spc="130" dirty="0">
              <a:solidFill>
                <a:schemeClr val="bg1"/>
              </a:solidFill>
            </a:endParaRPr>
          </a:p>
          <a:p>
            <a:r>
              <a:rPr lang="en-US" altLang="zh-CN" sz="1800" spc="130" dirty="0">
                <a:solidFill>
                  <a:schemeClr val="bg1"/>
                </a:solidFill>
              </a:rPr>
              <a:t>不同的数据分片，这种方式通常被称为数据并行（Data Parallelism，DP）</a:t>
            </a:r>
            <a:endParaRPr lang="en-US" altLang="zh-CN" sz="1800" spc="130" dirty="0">
              <a:solidFill>
                <a:schemeClr val="bg1"/>
              </a:solidFill>
            </a:endParaRPr>
          </a:p>
          <a:p>
            <a:endParaRPr lang="en-US" altLang="zh-CN" sz="1800" spc="130" dirty="0">
              <a:solidFill>
                <a:schemeClr val="bg1"/>
              </a:solidFill>
            </a:endParaRPr>
          </a:p>
          <a:p>
            <a:r>
              <a:rPr lang="en-US" altLang="zh-CN" sz="1800" spc="130" dirty="0">
                <a:solidFill>
                  <a:schemeClr val="bg1"/>
                </a:solidFill>
              </a:rPr>
              <a:t>。还可以对模型进行划分，将模型中的算子分发到多个设备分别完成，这种方式通常被称为模型并行（Model Parallelism，MP）</a:t>
            </a:r>
            <a:endParaRPr lang="en-US" altLang="zh-CN" sz="1800" spc="130" dirty="0">
              <a:solidFill>
                <a:schemeClr val="bg1"/>
              </a:solidFill>
            </a:endParaRPr>
          </a:p>
          <a:p>
            <a:endParaRPr lang="en-US" altLang="zh-CN" sz="1800" spc="130" dirty="0">
              <a:solidFill>
                <a:schemeClr val="bg1"/>
              </a:solidFill>
            </a:endParaRPr>
          </a:p>
          <a:p>
            <a:r>
              <a:rPr lang="en-US" altLang="zh-CN" sz="1800" spc="130" dirty="0">
                <a:solidFill>
                  <a:schemeClr val="bg1"/>
                </a:solidFill>
              </a:rPr>
              <a:t>。当训练超大规模语言模型时，</a:t>
            </a:r>
            <a:endParaRPr lang="en-US" altLang="zh-CN" sz="1800" spc="130" dirty="0">
              <a:solidFill>
                <a:schemeClr val="bg1"/>
              </a:solidFill>
            </a:endParaRPr>
          </a:p>
          <a:p>
            <a:r>
              <a:rPr lang="en-US" altLang="zh-CN" sz="1800" spc="130" dirty="0">
                <a:solidFill>
                  <a:schemeClr val="bg1"/>
                </a:solidFill>
              </a:rPr>
              <a:t>往往需要同时对数据和模型进行切分，</a:t>
            </a:r>
            <a:endParaRPr lang="en-US" altLang="zh-CN" sz="1800" spc="130" dirty="0">
              <a:solidFill>
                <a:schemeClr val="bg1"/>
              </a:solidFill>
            </a:endParaRPr>
          </a:p>
          <a:p>
            <a:r>
              <a:rPr lang="en-US" altLang="zh-CN" sz="1800" spc="130" dirty="0">
                <a:solidFill>
                  <a:schemeClr val="bg1"/>
                </a:solidFill>
              </a:rPr>
              <a:t>从而实现更高程度的并行，</a:t>
            </a:r>
            <a:endParaRPr lang="en-US" altLang="zh-CN" sz="1800" spc="130" dirty="0">
              <a:solidFill>
                <a:schemeClr val="bg1"/>
              </a:solidFill>
            </a:endParaRPr>
          </a:p>
          <a:p>
            <a:r>
              <a:rPr lang="en-US" altLang="zh-CN" sz="1800" spc="130" dirty="0">
                <a:solidFill>
                  <a:schemeClr val="bg1"/>
                </a:solidFill>
              </a:rPr>
              <a:t>这种方式通常被称为混合并行（Hybrid Parallelism，HP）。</a:t>
            </a:r>
            <a:endParaRPr lang="en-US" altLang="zh-CN" sz="1800" spc="130" dirty="0">
              <a:solidFill>
                <a:schemeClr val="bg1"/>
              </a:solidFill>
            </a:endParaRPr>
          </a:p>
        </p:txBody>
      </p:sp>
      <p:sp>
        <p:nvSpPr>
          <p:cNvPr id="2" name="Subtitle 1"/>
          <p:cNvSpPr/>
          <p:nvPr>
            <p:ph type="subTitle" idx="1"/>
          </p:nvPr>
        </p:nvSpPr>
        <p:spPr>
          <a:xfrm>
            <a:off x="479423" y="1275723"/>
            <a:ext cx="4471686" cy="368300"/>
          </a:xfrm>
        </p:spPr>
        <p:txBody>
          <a:bodyPr/>
          <a:p>
            <a:r>
              <a:rPr lang="en-US"/>
              <a:t>Strategy</a:t>
            </a:r>
            <a:endParaRPr lang="en-US"/>
          </a:p>
        </p:txBody>
      </p:sp>
      <p:pic>
        <p:nvPicPr>
          <p:cNvPr id="8" name="Picture 7"/>
          <p:cNvPicPr>
            <a:picLocks noChangeAspect="1"/>
          </p:cNvPicPr>
          <p:nvPr>
            <p:custDataLst>
              <p:tags r:id="rId1"/>
            </p:custDataLst>
          </p:nvPr>
        </p:nvPicPr>
        <p:blipFill>
          <a:blip r:embed="rId2"/>
          <a:stretch>
            <a:fillRect/>
          </a:stretch>
        </p:blipFill>
        <p:spPr>
          <a:xfrm>
            <a:off x="5304155" y="3789045"/>
            <a:ext cx="6578600" cy="30600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分布式训练并行策略</a:t>
            </a:r>
            <a:endParaRPr lang="zh-CN" altLang="en-US" dirty="0"/>
          </a:p>
        </p:txBody>
      </p:sp>
      <p:sp>
        <p:nvSpPr>
          <p:cNvPr id="6" name="内容占位符 5"/>
          <p:cNvSpPr>
            <a:spLocks noGrp="1"/>
          </p:cNvSpPr>
          <p:nvPr>
            <p:ph sz="quarter" idx="10"/>
          </p:nvPr>
        </p:nvSpPr>
        <p:spPr>
          <a:xfrm>
            <a:off x="487791" y="1987222"/>
            <a:ext cx="11233152" cy="2127250"/>
          </a:xfrm>
        </p:spPr>
        <p:txBody>
          <a:bodyPr/>
          <a:lstStyle/>
          <a:p>
            <a:r>
              <a:rPr lang="zh-CN" altLang="en-US" sz="1800" spc="130" dirty="0">
                <a:solidFill>
                  <a:schemeClr val="bg1"/>
                </a:solidFill>
              </a:rPr>
              <a:t>数据并行</a:t>
            </a:r>
            <a:endParaRPr lang="zh-CN" altLang="en-US" sz="1800" spc="130" dirty="0">
              <a:solidFill>
                <a:schemeClr val="bg1"/>
              </a:solidFill>
            </a:endParaRPr>
          </a:p>
          <a:p>
            <a:endParaRPr lang="zh-CN" altLang="en-US" sz="1800" spc="130" dirty="0">
              <a:solidFill>
                <a:schemeClr val="bg1"/>
              </a:solidFill>
            </a:endParaRPr>
          </a:p>
          <a:p>
            <a:r>
              <a:rPr lang="en-US" altLang="zh-CN" sz="1800" spc="130" dirty="0">
                <a:solidFill>
                  <a:schemeClr val="bg1"/>
                </a:solidFill>
              </a:rPr>
              <a:t>在数据并行系统中，每个计算设备都有整个神经网络模型的完整副本（Model Replica），进行</a:t>
            </a:r>
            <a:endParaRPr lang="en-US" altLang="zh-CN" sz="1800" spc="130" dirty="0">
              <a:solidFill>
                <a:schemeClr val="bg1"/>
              </a:solidFill>
            </a:endParaRPr>
          </a:p>
          <a:p>
            <a:r>
              <a:rPr lang="en-US" altLang="zh-CN" sz="1800" spc="130" dirty="0">
                <a:solidFill>
                  <a:schemeClr val="bg1"/>
                </a:solidFill>
              </a:rPr>
              <a:t>迭代时，每个计算设备只分配了一个批次数据样本的子集，并根据该批次样本子集的数据进行网</a:t>
            </a:r>
            <a:endParaRPr lang="en-US" altLang="zh-CN" sz="1800" spc="130" dirty="0">
              <a:solidFill>
                <a:schemeClr val="bg1"/>
              </a:solidFill>
            </a:endParaRPr>
          </a:p>
          <a:p>
            <a:r>
              <a:rPr lang="en-US" altLang="zh-CN" sz="1800" spc="130" dirty="0">
                <a:solidFill>
                  <a:schemeClr val="bg1"/>
                </a:solidFill>
              </a:rPr>
              <a:t>络模型的前向计算 </a:t>
            </a:r>
            <a:endParaRPr lang="en-US" altLang="zh-CN" sz="1800" spc="130" dirty="0">
              <a:solidFill>
                <a:schemeClr val="bg1"/>
              </a:solidFill>
            </a:endParaRPr>
          </a:p>
        </p:txBody>
      </p:sp>
      <p:sp>
        <p:nvSpPr>
          <p:cNvPr id="2" name="Subtitle 1"/>
          <p:cNvSpPr/>
          <p:nvPr>
            <p:ph type="subTitle" idx="1"/>
          </p:nvPr>
        </p:nvSpPr>
        <p:spPr>
          <a:xfrm>
            <a:off x="479423" y="1275723"/>
            <a:ext cx="4471686" cy="368300"/>
          </a:xfrm>
        </p:spPr>
        <p:txBody>
          <a:bodyPr/>
          <a:p>
            <a:r>
              <a:rPr lang="en-US"/>
              <a:t>Strategy</a:t>
            </a:r>
            <a:endParaRPr lang="en-US"/>
          </a:p>
        </p:txBody>
      </p:sp>
      <p:pic>
        <p:nvPicPr>
          <p:cNvPr id="3" name="Picture 2"/>
          <p:cNvPicPr>
            <a:picLocks noChangeAspect="1"/>
          </p:cNvPicPr>
          <p:nvPr>
            <p:custDataLst>
              <p:tags r:id="rId1"/>
            </p:custDataLst>
          </p:nvPr>
        </p:nvPicPr>
        <p:blipFill>
          <a:blip r:embed="rId2"/>
          <a:stretch>
            <a:fillRect/>
          </a:stretch>
        </p:blipFill>
        <p:spPr>
          <a:xfrm>
            <a:off x="5901690" y="3681095"/>
            <a:ext cx="5752465" cy="31178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分布式训练并行策略</a:t>
            </a:r>
            <a:endParaRPr lang="zh-CN" altLang="en-US" dirty="0"/>
          </a:p>
        </p:txBody>
      </p:sp>
      <p:sp>
        <p:nvSpPr>
          <p:cNvPr id="6" name="内容占位符 5"/>
          <p:cNvSpPr>
            <a:spLocks noGrp="1"/>
          </p:cNvSpPr>
          <p:nvPr>
            <p:ph sz="quarter" idx="10"/>
          </p:nvPr>
        </p:nvSpPr>
        <p:spPr>
          <a:xfrm>
            <a:off x="487791" y="1987222"/>
            <a:ext cx="11233152" cy="2127250"/>
          </a:xfrm>
        </p:spPr>
        <p:txBody>
          <a:bodyPr/>
          <a:lstStyle/>
          <a:p>
            <a:r>
              <a:rPr lang="zh-CN" altLang="en-US" sz="1800" spc="130" dirty="0">
                <a:solidFill>
                  <a:schemeClr val="bg1"/>
                </a:solidFill>
              </a:rPr>
              <a:t>模型并行</a:t>
            </a:r>
            <a:endParaRPr lang="zh-CN" altLang="en-US" sz="1800" spc="130" dirty="0">
              <a:solidFill>
                <a:schemeClr val="bg1"/>
              </a:solidFill>
            </a:endParaRPr>
          </a:p>
          <a:p>
            <a:endParaRPr lang="zh-CN" altLang="en-US" sz="1800" spc="130" dirty="0">
              <a:solidFill>
                <a:schemeClr val="bg1"/>
              </a:solidFill>
            </a:endParaRPr>
          </a:p>
          <a:p>
            <a:r>
              <a:rPr lang="en-US" altLang="zh-CN" sz="1800" spc="130" dirty="0">
                <a:solidFill>
                  <a:schemeClr val="bg1"/>
                </a:solidFill>
              </a:rPr>
              <a:t>模型并行（Model Parallelism）往往用于解决单节点内存不足的问题。以包含 1750 亿参数的</a:t>
            </a:r>
            <a:endParaRPr lang="en-US" altLang="zh-CN" sz="1800" spc="130" dirty="0">
              <a:solidFill>
                <a:schemeClr val="bg1"/>
              </a:solidFill>
            </a:endParaRPr>
          </a:p>
          <a:p>
            <a:r>
              <a:rPr lang="en-US" altLang="zh-CN" sz="1800" spc="130" dirty="0">
                <a:solidFill>
                  <a:schemeClr val="bg1"/>
                </a:solidFill>
              </a:rPr>
              <a:t>GPT-3 模型为例，如果模型中每一个参数都使用 32 位浮点数表示，那么模型需要占用 700GB（即</a:t>
            </a:r>
            <a:endParaRPr lang="en-US" altLang="zh-CN" sz="1800" spc="130" dirty="0">
              <a:solidFill>
                <a:schemeClr val="bg1"/>
              </a:solidFill>
            </a:endParaRPr>
          </a:p>
          <a:p>
            <a:r>
              <a:rPr lang="en-US" altLang="zh-CN" sz="1800" spc="130" dirty="0">
                <a:solidFill>
                  <a:schemeClr val="bg1"/>
                </a:solidFill>
              </a:rPr>
              <a:t>175G× 4 Bytes）内存，如果使用 16 位</a:t>
            </a:r>
            <a:endParaRPr lang="en-US" altLang="zh-CN" sz="1800" spc="130" dirty="0">
              <a:solidFill>
                <a:schemeClr val="bg1"/>
              </a:solidFill>
            </a:endParaRPr>
          </a:p>
        </p:txBody>
      </p:sp>
      <p:sp>
        <p:nvSpPr>
          <p:cNvPr id="2" name="Subtitle 1"/>
          <p:cNvSpPr/>
          <p:nvPr>
            <p:ph type="subTitle" idx="1"/>
          </p:nvPr>
        </p:nvSpPr>
        <p:spPr>
          <a:xfrm>
            <a:off x="479423" y="1275723"/>
            <a:ext cx="4471686" cy="368300"/>
          </a:xfrm>
        </p:spPr>
        <p:txBody>
          <a:bodyPr/>
          <a:p>
            <a:r>
              <a:rPr lang="en-US"/>
              <a:t>Strategy</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分布式训练并行策略</a:t>
            </a:r>
            <a:endParaRPr lang="zh-CN" altLang="en-US" dirty="0"/>
          </a:p>
        </p:txBody>
      </p:sp>
      <p:sp>
        <p:nvSpPr>
          <p:cNvPr id="6" name="内容占位符 5"/>
          <p:cNvSpPr>
            <a:spLocks noGrp="1"/>
          </p:cNvSpPr>
          <p:nvPr>
            <p:ph sz="quarter" idx="10"/>
          </p:nvPr>
        </p:nvSpPr>
        <p:spPr>
          <a:xfrm>
            <a:off x="487791" y="1987222"/>
            <a:ext cx="11233152" cy="2127250"/>
          </a:xfrm>
        </p:spPr>
        <p:txBody>
          <a:bodyPr/>
          <a:lstStyle/>
          <a:p>
            <a:r>
              <a:rPr lang="zh-CN" altLang="en-US" sz="1800" spc="130" dirty="0">
                <a:solidFill>
                  <a:schemeClr val="bg1"/>
                </a:solidFill>
              </a:rPr>
              <a:t>模型并行</a:t>
            </a:r>
            <a:r>
              <a:rPr lang="en-US" altLang="zh-CN" sz="1800" spc="130" dirty="0">
                <a:solidFill>
                  <a:schemeClr val="bg1"/>
                </a:solidFill>
              </a:rPr>
              <a:t> - 流水线并行</a:t>
            </a:r>
            <a:endParaRPr lang="en-US" altLang="zh-CN" sz="1800" spc="130" dirty="0">
              <a:solidFill>
                <a:schemeClr val="bg1"/>
              </a:solidFill>
            </a:endParaRPr>
          </a:p>
          <a:p>
            <a:endParaRPr lang="en-US" altLang="zh-CN" sz="1800" spc="130" dirty="0">
              <a:solidFill>
                <a:schemeClr val="bg1"/>
              </a:solidFill>
            </a:endParaRPr>
          </a:p>
          <a:p>
            <a:r>
              <a:rPr lang="en-US" altLang="zh-CN" sz="1800" spc="130" dirty="0">
                <a:solidFill>
                  <a:schemeClr val="bg1"/>
                </a:solidFill>
              </a:rPr>
              <a:t>流水线并行（Pipeline Parallelism，PP）是一种并行计算策略，将模型的各个层分段处理，并将</a:t>
            </a:r>
            <a:endParaRPr lang="en-US" altLang="zh-CN" sz="1800" spc="130" dirty="0">
              <a:solidFill>
                <a:schemeClr val="bg1"/>
              </a:solidFill>
            </a:endParaRPr>
          </a:p>
          <a:p>
            <a:r>
              <a:rPr lang="en-US" altLang="zh-CN" sz="1800" spc="130" dirty="0">
                <a:solidFill>
                  <a:schemeClr val="bg1"/>
                </a:solidFill>
              </a:rPr>
              <a:t>每个段分布在不同的计算设备上，使得前后阶段能够流水式、分批进行工作。流水线并行通常应</a:t>
            </a:r>
            <a:endParaRPr lang="en-US" altLang="zh-CN" sz="1800" spc="130" dirty="0">
              <a:solidFill>
                <a:schemeClr val="bg1"/>
              </a:solidFill>
            </a:endParaRPr>
          </a:p>
          <a:p>
            <a:r>
              <a:rPr lang="en-US" altLang="zh-CN" sz="1800" spc="130" dirty="0">
                <a:solidFill>
                  <a:schemeClr val="bg1"/>
                </a:solidFill>
              </a:rPr>
              <a:t>用于大规模模型的并行系统中，以有效解决单个计算设备内存不足的问题。</a:t>
            </a:r>
            <a:endParaRPr lang="en-US" altLang="zh-CN" sz="1800" spc="130" dirty="0">
              <a:solidFill>
                <a:schemeClr val="bg1"/>
              </a:solidFill>
            </a:endParaRPr>
          </a:p>
        </p:txBody>
      </p:sp>
      <p:sp>
        <p:nvSpPr>
          <p:cNvPr id="2" name="Subtitle 1"/>
          <p:cNvSpPr/>
          <p:nvPr>
            <p:ph type="subTitle" idx="1"/>
          </p:nvPr>
        </p:nvSpPr>
        <p:spPr>
          <a:xfrm>
            <a:off x="479423" y="1275723"/>
            <a:ext cx="4471686" cy="368300"/>
          </a:xfrm>
        </p:spPr>
        <p:txBody>
          <a:bodyPr/>
          <a:p>
            <a:r>
              <a:rPr lang="en-US"/>
              <a:t>Strategy</a:t>
            </a:r>
            <a:endParaRPr lang="en-US"/>
          </a:p>
        </p:txBody>
      </p:sp>
      <p:pic>
        <p:nvPicPr>
          <p:cNvPr id="5" name="Picture 4"/>
          <p:cNvPicPr>
            <a:picLocks noChangeAspect="1"/>
          </p:cNvPicPr>
          <p:nvPr>
            <p:custDataLst>
              <p:tags r:id="rId1"/>
            </p:custDataLst>
          </p:nvPr>
        </p:nvPicPr>
        <p:blipFill>
          <a:blip r:embed="rId2"/>
          <a:stretch>
            <a:fillRect/>
          </a:stretch>
        </p:blipFill>
        <p:spPr>
          <a:xfrm>
            <a:off x="487680" y="4220845"/>
            <a:ext cx="7747000" cy="2514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分布式训练并行策略</a:t>
            </a:r>
            <a:endParaRPr lang="zh-CN" altLang="en-US" dirty="0"/>
          </a:p>
        </p:txBody>
      </p:sp>
      <p:sp>
        <p:nvSpPr>
          <p:cNvPr id="6" name="内容占位符 5"/>
          <p:cNvSpPr>
            <a:spLocks noGrp="1"/>
          </p:cNvSpPr>
          <p:nvPr>
            <p:ph sz="quarter" idx="10"/>
          </p:nvPr>
        </p:nvSpPr>
        <p:spPr>
          <a:xfrm>
            <a:off x="487791" y="1987222"/>
            <a:ext cx="11233152" cy="1694180"/>
          </a:xfrm>
        </p:spPr>
        <p:txBody>
          <a:bodyPr/>
          <a:lstStyle/>
          <a:p>
            <a:r>
              <a:rPr lang="zh-CN" altLang="en-US" sz="1800" spc="130" dirty="0">
                <a:solidFill>
                  <a:schemeClr val="bg1"/>
                </a:solidFill>
              </a:rPr>
              <a:t>模型并行</a:t>
            </a:r>
            <a:r>
              <a:rPr lang="en-US" altLang="zh-CN" sz="1800" spc="130" dirty="0">
                <a:solidFill>
                  <a:schemeClr val="bg1"/>
                </a:solidFill>
              </a:rPr>
              <a:t> - 流水线并行</a:t>
            </a:r>
            <a:endParaRPr lang="en-US" altLang="zh-CN" sz="1800" spc="130" dirty="0">
              <a:solidFill>
                <a:schemeClr val="bg1"/>
              </a:solidFill>
            </a:endParaRPr>
          </a:p>
          <a:p>
            <a:endParaRPr lang="en-US" altLang="zh-CN" sz="1800" spc="130" dirty="0">
              <a:solidFill>
                <a:schemeClr val="bg1"/>
              </a:solidFill>
            </a:endParaRPr>
          </a:p>
          <a:p>
            <a:r>
              <a:rPr lang="en-US" altLang="zh-CN" sz="1800" spc="130" dirty="0">
                <a:solidFill>
                  <a:schemeClr val="bg1"/>
                </a:solidFill>
              </a:rPr>
              <a:t>从图中可以看出，计算图中的下游设备（Downstream Device）需要长时</a:t>
            </a:r>
            <a:endParaRPr lang="en-US" altLang="zh-CN" sz="1800" spc="130" dirty="0">
              <a:solidFill>
                <a:schemeClr val="bg1"/>
              </a:solidFill>
            </a:endParaRPr>
          </a:p>
          <a:p>
            <a:r>
              <a:rPr lang="en-US" altLang="zh-CN" sz="1800" spc="130" dirty="0">
                <a:solidFill>
                  <a:schemeClr val="bg1"/>
                </a:solidFill>
              </a:rPr>
              <a:t>间持续处于空闲状态，等待上游设备（Upstream Device）的计算完成，才能开始计算自身的任务。</a:t>
            </a:r>
            <a:endParaRPr lang="en-US" altLang="zh-CN" sz="1800" spc="130" dirty="0">
              <a:solidFill>
                <a:schemeClr val="bg1"/>
              </a:solidFill>
            </a:endParaRPr>
          </a:p>
        </p:txBody>
      </p:sp>
      <p:sp>
        <p:nvSpPr>
          <p:cNvPr id="2" name="Subtitle 1"/>
          <p:cNvSpPr/>
          <p:nvPr>
            <p:ph type="subTitle" idx="1"/>
          </p:nvPr>
        </p:nvSpPr>
        <p:spPr>
          <a:xfrm>
            <a:off x="479423" y="1275723"/>
            <a:ext cx="4471686" cy="368300"/>
          </a:xfrm>
        </p:spPr>
        <p:txBody>
          <a:bodyPr/>
          <a:p>
            <a:r>
              <a:rPr lang="en-US"/>
              <a:t>Strategy</a:t>
            </a:r>
            <a:endParaRPr lang="en-US"/>
          </a:p>
        </p:txBody>
      </p:sp>
      <p:pic>
        <p:nvPicPr>
          <p:cNvPr id="3" name="Picture 2"/>
          <p:cNvPicPr>
            <a:picLocks noChangeAspect="1"/>
          </p:cNvPicPr>
          <p:nvPr>
            <p:custDataLst>
              <p:tags r:id="rId1"/>
            </p:custDataLst>
          </p:nvPr>
        </p:nvPicPr>
        <p:blipFill>
          <a:blip r:embed="rId2"/>
          <a:stretch>
            <a:fillRect/>
          </a:stretch>
        </p:blipFill>
        <p:spPr>
          <a:xfrm>
            <a:off x="623570" y="4293235"/>
            <a:ext cx="8814435" cy="2208530"/>
          </a:xfrm>
          <a:prstGeom prst="rect">
            <a:avLst/>
          </a:prstGeom>
        </p:spPr>
      </p:pic>
      <p:pic>
        <p:nvPicPr>
          <p:cNvPr id="7" name="Picture 6"/>
          <p:cNvPicPr>
            <a:picLocks noChangeAspect="1"/>
          </p:cNvPicPr>
          <p:nvPr>
            <p:custDataLst>
              <p:tags r:id="rId3"/>
            </p:custDataLst>
          </p:nvPr>
        </p:nvPicPr>
        <p:blipFill>
          <a:blip r:embed="rId4"/>
          <a:stretch>
            <a:fillRect/>
          </a:stretch>
        </p:blipFill>
        <p:spPr>
          <a:xfrm>
            <a:off x="3719830" y="1165860"/>
            <a:ext cx="7501255" cy="17786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分布式训练并行策略</a:t>
            </a:r>
            <a:endParaRPr lang="zh-CN" altLang="en-US" dirty="0"/>
          </a:p>
        </p:txBody>
      </p:sp>
      <p:sp>
        <p:nvSpPr>
          <p:cNvPr id="6" name="内容占位符 5"/>
          <p:cNvSpPr>
            <a:spLocks noGrp="1"/>
          </p:cNvSpPr>
          <p:nvPr>
            <p:ph sz="quarter" idx="10"/>
          </p:nvPr>
        </p:nvSpPr>
        <p:spPr>
          <a:xfrm>
            <a:off x="487791" y="1987222"/>
            <a:ext cx="11233152" cy="4595495"/>
          </a:xfrm>
        </p:spPr>
        <p:txBody>
          <a:bodyPr/>
          <a:lstStyle/>
          <a:p>
            <a:r>
              <a:rPr lang="zh-CN" altLang="en-US" sz="1800" spc="130" dirty="0">
                <a:solidFill>
                  <a:schemeClr val="bg1"/>
                </a:solidFill>
              </a:rPr>
              <a:t>张量</a:t>
            </a:r>
            <a:r>
              <a:rPr lang="zh-CN" altLang="en-US" sz="1800" spc="130" dirty="0">
                <a:solidFill>
                  <a:schemeClr val="bg1"/>
                </a:solidFill>
              </a:rPr>
              <a:t>并行</a:t>
            </a:r>
            <a:endParaRPr lang="zh-CN" altLang="en-US" sz="1800" spc="130" dirty="0">
              <a:solidFill>
                <a:schemeClr val="bg1"/>
              </a:solidFill>
            </a:endParaRPr>
          </a:p>
          <a:p>
            <a:endParaRPr lang="zh-CN" altLang="en-US" sz="1800" spc="130" dirty="0">
              <a:solidFill>
                <a:schemeClr val="bg1"/>
              </a:solidFill>
            </a:endParaRPr>
          </a:p>
          <a:p>
            <a:r>
              <a:rPr lang="zh-CN" altLang="en-US" sz="1800" spc="130" dirty="0">
                <a:solidFill>
                  <a:schemeClr val="bg1"/>
                </a:solidFill>
              </a:rPr>
              <a:t>为了满足矩阵乘法规则，输入矩阵 X 需要按列切分</a:t>
            </a:r>
            <a:endParaRPr lang="zh-CN" altLang="en-US" sz="1800" spc="130" dirty="0">
              <a:solidFill>
                <a:schemeClr val="bg1"/>
              </a:solidFill>
            </a:endParaRPr>
          </a:p>
          <a:p>
            <a:endParaRPr lang="zh-CN" altLang="en-US" sz="1800" spc="130" dirty="0">
              <a:solidFill>
                <a:schemeClr val="bg1"/>
              </a:solidFill>
            </a:endParaRPr>
          </a:p>
          <a:p>
            <a:endParaRPr lang="zh-CN" altLang="en-US" sz="1800" spc="130" dirty="0">
              <a:solidFill>
                <a:schemeClr val="bg1"/>
              </a:solidFill>
            </a:endParaRPr>
          </a:p>
          <a:p>
            <a:r>
              <a:rPr lang="zh-CN" altLang="en-US" sz="1800" spc="130" dirty="0">
                <a:solidFill>
                  <a:schemeClr val="bg1"/>
                </a:solidFill>
              </a:rPr>
              <a:t>X = [X1|X2]。同时，将矩阵分块，分别放置在两个计算设备上，每个计算设备分别计算 Y1 =</a:t>
            </a:r>
            <a:endParaRPr lang="zh-CN" altLang="en-US" sz="1800" spc="130" dirty="0">
              <a:solidFill>
                <a:schemeClr val="bg1"/>
              </a:solidFill>
            </a:endParaRPr>
          </a:p>
          <a:p>
            <a:r>
              <a:rPr lang="zh-CN" altLang="en-US" sz="1800" spc="130" dirty="0">
                <a:solidFill>
                  <a:schemeClr val="bg1"/>
                </a:solidFill>
              </a:rPr>
              <a:t>X1 × A1 和 Y2 = X2 × A2。计算完成后，多个计算设备间通信获取归约其他卡上的计算结果，可</a:t>
            </a:r>
            <a:endParaRPr lang="zh-CN" altLang="en-US" sz="1800" spc="130" dirty="0">
              <a:solidFill>
                <a:schemeClr val="bg1"/>
              </a:solidFill>
            </a:endParaRPr>
          </a:p>
          <a:p>
            <a:r>
              <a:rPr lang="zh-CN" altLang="en-US" sz="1800" spc="130" dirty="0">
                <a:solidFill>
                  <a:schemeClr val="bg1"/>
                </a:solidFill>
              </a:rPr>
              <a:t>以得到最终的结果矩阵 Y 。同样，这种切分方式，既可以保证数学上的计算等价性，并解决单计</a:t>
            </a:r>
            <a:endParaRPr lang="zh-CN" altLang="en-US" sz="1800" spc="130" dirty="0">
              <a:solidFill>
                <a:schemeClr val="bg1"/>
              </a:solidFill>
            </a:endParaRPr>
          </a:p>
          <a:p>
            <a:r>
              <a:rPr lang="zh-CN" altLang="en-US" sz="1800" spc="130" dirty="0">
                <a:solidFill>
                  <a:schemeClr val="bg1"/>
                </a:solidFill>
              </a:rPr>
              <a:t>算设备显存无法容纳，又可以保证单计算设备通过拆分方式可以装下参数 A 的问题。</a:t>
            </a:r>
            <a:endParaRPr lang="zh-CN" altLang="en-US" sz="1800" spc="130" dirty="0">
              <a:solidFill>
                <a:schemeClr val="bg1"/>
              </a:solidFill>
            </a:endParaRPr>
          </a:p>
          <a:p>
            <a:endParaRPr lang="zh-CN" altLang="en-US" sz="1800" spc="130" dirty="0">
              <a:solidFill>
                <a:schemeClr val="bg1"/>
              </a:solidFill>
            </a:endParaRPr>
          </a:p>
        </p:txBody>
      </p:sp>
      <p:sp>
        <p:nvSpPr>
          <p:cNvPr id="2" name="Subtitle 1"/>
          <p:cNvSpPr/>
          <p:nvPr>
            <p:ph type="subTitle" idx="1"/>
          </p:nvPr>
        </p:nvSpPr>
        <p:spPr>
          <a:xfrm>
            <a:off x="479423" y="1275723"/>
            <a:ext cx="4471686" cy="368300"/>
          </a:xfrm>
        </p:spPr>
        <p:txBody>
          <a:bodyPr/>
          <a:p>
            <a:r>
              <a:rPr lang="en-US"/>
              <a:t>Strategy</a:t>
            </a:r>
            <a:endParaRPr lang="en-US"/>
          </a:p>
        </p:txBody>
      </p:sp>
      <p:pic>
        <p:nvPicPr>
          <p:cNvPr id="5" name="Picture 4"/>
          <p:cNvPicPr>
            <a:picLocks noChangeAspect="1"/>
          </p:cNvPicPr>
          <p:nvPr>
            <p:custDataLst>
              <p:tags r:id="rId1"/>
            </p:custDataLst>
          </p:nvPr>
        </p:nvPicPr>
        <p:blipFill>
          <a:blip r:embed="rId2"/>
          <a:stretch>
            <a:fillRect/>
          </a:stretch>
        </p:blipFill>
        <p:spPr>
          <a:xfrm>
            <a:off x="6240145" y="476885"/>
            <a:ext cx="5651500" cy="349250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深度学习项目PPT模板V1.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等线 Light"/>
        <a:ea typeface="思源黑体 CN Regular"/>
        <a:cs typeface=""/>
      </a:majorFont>
      <a:minorFont>
        <a:latin typeface="等线"/>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a:spAutoFit/>
      </a:bodyPr>
      <a:lstStyle>
        <a:defPPr algn="l">
          <a:defRPr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1657</Words>
  <Application>WPS Presentation</Application>
  <PresentationFormat>宽屏</PresentationFormat>
  <Paragraphs>117</Paragraphs>
  <Slides>13</Slides>
  <Notes>16</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13</vt:i4>
      </vt:variant>
    </vt:vector>
  </HeadingPairs>
  <TitlesOfParts>
    <vt:vector size="33" baseType="lpstr">
      <vt:lpstr>Arial</vt:lpstr>
      <vt:lpstr>宋体</vt:lpstr>
      <vt:lpstr>Wingdings</vt:lpstr>
      <vt:lpstr>微软雅黑</vt:lpstr>
      <vt:lpstr>汉仪旗黑</vt:lpstr>
      <vt:lpstr>思源黑体 CN Bold</vt:lpstr>
      <vt:lpstr>汉仪中黑KW</vt:lpstr>
      <vt:lpstr>思源黑体 CN Regular</vt:lpstr>
      <vt:lpstr>微软雅黑 Light</vt:lpstr>
      <vt:lpstr>等线</vt:lpstr>
      <vt:lpstr>思源黑体 CN Light</vt:lpstr>
      <vt:lpstr>汉仪中等线KW</vt:lpstr>
      <vt:lpstr>黑体</vt:lpstr>
      <vt:lpstr>宋体</vt:lpstr>
      <vt:lpstr>Arial Unicode MS</vt:lpstr>
      <vt:lpstr>等线</vt:lpstr>
      <vt:lpstr>等线 Light</vt:lpstr>
      <vt:lpstr>汉仪书宋二KW</vt:lpstr>
      <vt:lpstr>思源黑体 CN Regular</vt:lpstr>
      <vt:lpstr>深度学习项目PPT模板V1.4</vt:lpstr>
      <vt:lpstr>Kaggle LLM 问答大赛     LLMS 微调和训练</vt:lpstr>
      <vt:lpstr>1 RLHF</vt:lpstr>
      <vt:lpstr>1 分布式训练概述</vt:lpstr>
      <vt:lpstr>1 分布式训练概述</vt:lpstr>
      <vt:lpstr>2 分布式训练并行策略</vt:lpstr>
      <vt:lpstr>2 分布式训练并行策略</vt:lpstr>
      <vt:lpstr>2 分布式训练并行策略</vt:lpstr>
      <vt:lpstr>2 分布式训练并行策略</vt:lpstr>
      <vt:lpstr>2 分布式训练并行策略</vt:lpstr>
      <vt:lpstr>2 分布式训练并行策略</vt:lpstr>
      <vt:lpstr>2 分布式训练并行策略</vt:lpstr>
      <vt:lpstr>结语</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深度之眼PPT模板</dc:title>
  <dc:creator>深度之眼</dc:creator>
  <cp:lastModifiedBy>Han</cp:lastModifiedBy>
  <cp:revision>1647</cp:revision>
  <dcterms:created xsi:type="dcterms:W3CDTF">2024-03-15T14:03:22Z</dcterms:created>
  <dcterms:modified xsi:type="dcterms:W3CDTF">2024-03-15T14:03:22Z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1033-6.5.2.8766</vt:lpwstr>
  </property>
  <property fmtid="{D5CDD505-2E9C-101B-9397-08002B2CF9AE}" pid="3" name="ICV">
    <vt:lpwstr>C2049CA3071E418080DB1924DED7BB77</vt:lpwstr>
  </property>
</Properties>
</file>